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db5bece8f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2e38ad58c41a3"/>
  </p:sldMasterIdLst>
  <p:sldIdLst>
    <p:sldId xmlns:r="http://schemas.openxmlformats.org/officeDocument/2006/relationships" id="256" r:id="R3e493af99b6247cd"/>
    <p:sldId xmlns:r="http://schemas.openxmlformats.org/officeDocument/2006/relationships" id="257" r:id="R3d9891d911ec423d"/>
    <p:sldId xmlns:r="http://schemas.openxmlformats.org/officeDocument/2006/relationships" id="258" r:id="Rc052d14af1984332"/>
    <p:sldId xmlns:r="http://schemas.openxmlformats.org/officeDocument/2006/relationships" id="259" r:id="R988e0731f5914bd3"/>
    <p:sldId xmlns:r="http://schemas.openxmlformats.org/officeDocument/2006/relationships" id="260" r:id="Rc5e5dd670e6e4803"/>
    <p:sldId xmlns:r="http://schemas.openxmlformats.org/officeDocument/2006/relationships" id="261" r:id="R90a3befac4c34c5a"/>
    <p:sldId xmlns:r="http://schemas.openxmlformats.org/officeDocument/2006/relationships" id="262" r:id="R4ce3fd30eeac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2e38ad58c41a3" /><Relationship Type="http://schemas.openxmlformats.org/officeDocument/2006/relationships/slide" Target="/ppt/slides/slide1.xml" Id="R3e493af99b6247cd" /><Relationship Type="http://schemas.openxmlformats.org/officeDocument/2006/relationships/slide" Target="/ppt/slides/slide2.xml" Id="R3d9891d911ec423d" /><Relationship Type="http://schemas.openxmlformats.org/officeDocument/2006/relationships/slide" Target="/ppt/slides/slide3.xml" Id="Rc052d14af1984332" /><Relationship Type="http://schemas.openxmlformats.org/officeDocument/2006/relationships/slide" Target="/ppt/slides/slide4.xml" Id="R988e0731f5914bd3" /><Relationship Type="http://schemas.openxmlformats.org/officeDocument/2006/relationships/slide" Target="/ppt/slides/slide5.xml" Id="Rc5e5dd670e6e4803" /><Relationship Type="http://schemas.openxmlformats.org/officeDocument/2006/relationships/slide" Target="/ppt/slides/slide6.xml" Id="R90a3befac4c34c5a" /><Relationship Type="http://schemas.openxmlformats.org/officeDocument/2006/relationships/slide" Target="/ppt/slides/slide7.xml" Id="R4ce3fd30eeac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2565d36d8d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c8bc56cb483a" /><Relationship Type="http://schemas.openxmlformats.org/officeDocument/2006/relationships/theme" Target="/ppt/slideMasters/theme/theme1.xml" Id="R4ea27cd8a492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ec8bc56cb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3dad7068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eb10d45d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2ca3027c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e93497928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bcc47e60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ad3dcdb40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3df60ded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ERIK MORTEN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KJELL MAGNAR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