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299a2ff5c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b2e54b0474e88"/>
  </p:sldMasterIdLst>
  <p:sldIdLst>
    <p:sldId xmlns:r="http://schemas.openxmlformats.org/officeDocument/2006/relationships" id="256" r:id="Ree4cbe44b1574ab1"/>
    <p:sldId xmlns:r="http://schemas.openxmlformats.org/officeDocument/2006/relationships" id="257" r:id="R5bb854572f8e43fa"/>
    <p:sldId xmlns:r="http://schemas.openxmlformats.org/officeDocument/2006/relationships" id="258" r:id="Rc80ee3b5b286437e"/>
    <p:sldId xmlns:r="http://schemas.openxmlformats.org/officeDocument/2006/relationships" id="259" r:id="R6a5eb622b2814822"/>
    <p:sldId xmlns:r="http://schemas.openxmlformats.org/officeDocument/2006/relationships" id="260" r:id="R87a07a46f7a54eef"/>
    <p:sldId xmlns:r="http://schemas.openxmlformats.org/officeDocument/2006/relationships" id="261" r:id="R912fad41cb364c09"/>
    <p:sldId xmlns:r="http://schemas.openxmlformats.org/officeDocument/2006/relationships" id="262" r:id="Rd0bca2501ebb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b2e54b0474e88" /><Relationship Type="http://schemas.openxmlformats.org/officeDocument/2006/relationships/slide" Target="/ppt/slides/slide1.xml" Id="Ree4cbe44b1574ab1" /><Relationship Type="http://schemas.openxmlformats.org/officeDocument/2006/relationships/slide" Target="/ppt/slides/slide2.xml" Id="R5bb854572f8e43fa" /><Relationship Type="http://schemas.openxmlformats.org/officeDocument/2006/relationships/slide" Target="/ppt/slides/slide3.xml" Id="Rc80ee3b5b286437e" /><Relationship Type="http://schemas.openxmlformats.org/officeDocument/2006/relationships/slide" Target="/ppt/slides/slide4.xml" Id="R6a5eb622b2814822" /><Relationship Type="http://schemas.openxmlformats.org/officeDocument/2006/relationships/slide" Target="/ppt/slides/slide5.xml" Id="R87a07a46f7a54eef" /><Relationship Type="http://schemas.openxmlformats.org/officeDocument/2006/relationships/slide" Target="/ppt/slides/slide6.xml" Id="R912fad41cb364c09" /><Relationship Type="http://schemas.openxmlformats.org/officeDocument/2006/relationships/slide" Target="/ppt/slides/slide7.xml" Id="Rd0bca2501ebb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988d83880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8f853c6c54f3e" /><Relationship Type="http://schemas.openxmlformats.org/officeDocument/2006/relationships/theme" Target="/ppt/slideMasters/theme/theme1.xml" Id="Rc8145f8405ee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8f853c6c5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7953a479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a08d6e3f4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0369fabd04a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0d975836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ba702890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841d24b14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54296307b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