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6479ecc698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00818bd924b04"/>
  </p:sldMasterIdLst>
  <p:sldIdLst>
    <p:sldId xmlns:r="http://schemas.openxmlformats.org/officeDocument/2006/relationships" id="256" r:id="Rd4cf03e703d94dc0"/>
    <p:sldId xmlns:r="http://schemas.openxmlformats.org/officeDocument/2006/relationships" id="257" r:id="R24a6140621274662"/>
    <p:sldId xmlns:r="http://schemas.openxmlformats.org/officeDocument/2006/relationships" id="258" r:id="R4d3c80a6773f4868"/>
    <p:sldId xmlns:r="http://schemas.openxmlformats.org/officeDocument/2006/relationships" id="259" r:id="R091acf266d234d51"/>
    <p:sldId xmlns:r="http://schemas.openxmlformats.org/officeDocument/2006/relationships" id="260" r:id="R0a7ab8ff40784c93"/>
    <p:sldId xmlns:r="http://schemas.openxmlformats.org/officeDocument/2006/relationships" id="261" r:id="Rf8c347f16b80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00818bd924b04" /><Relationship Type="http://schemas.openxmlformats.org/officeDocument/2006/relationships/slide" Target="/ppt/slides/slide1.xml" Id="Rd4cf03e703d94dc0" /><Relationship Type="http://schemas.openxmlformats.org/officeDocument/2006/relationships/slide" Target="/ppt/slides/slide2.xml" Id="R24a6140621274662" /><Relationship Type="http://schemas.openxmlformats.org/officeDocument/2006/relationships/slide" Target="/ppt/slides/slide3.xml" Id="R4d3c80a6773f4868" /><Relationship Type="http://schemas.openxmlformats.org/officeDocument/2006/relationships/slide" Target="/ppt/slides/slide4.xml" Id="R091acf266d234d51" /><Relationship Type="http://schemas.openxmlformats.org/officeDocument/2006/relationships/slide" Target="/ppt/slides/slide5.xml" Id="R0a7ab8ff40784c93" /><Relationship Type="http://schemas.openxmlformats.org/officeDocument/2006/relationships/slide" Target="/ppt/slides/slide6.xml" Id="Rf8c347f16b80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31afa26cf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55817081f4e5e" /><Relationship Type="http://schemas.openxmlformats.org/officeDocument/2006/relationships/theme" Target="/ppt/slideMasters/theme/theme1.xml" Id="R276af4547f52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55817081f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5eb7393f6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55abbe63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7abacf94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58327d1fe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746ca023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1b5425fe5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