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5e56e8d75445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2dca8d017f4a28"/>
  </p:sldMasterIdLst>
  <p:sldIdLst>
    <p:sldId xmlns:r="http://schemas.openxmlformats.org/officeDocument/2006/relationships" id="256" r:id="R974f7b9edc784185"/>
    <p:sldId xmlns:r="http://schemas.openxmlformats.org/officeDocument/2006/relationships" id="257" r:id="R598aefbf0c69418a"/>
    <p:sldId xmlns:r="http://schemas.openxmlformats.org/officeDocument/2006/relationships" id="258" r:id="R8dfc362ce07a46ec"/>
    <p:sldId xmlns:r="http://schemas.openxmlformats.org/officeDocument/2006/relationships" id="259" r:id="R0a9d231d3aff4f1d"/>
    <p:sldId xmlns:r="http://schemas.openxmlformats.org/officeDocument/2006/relationships" id="260" r:id="Rd16004f179a64c47"/>
    <p:sldId xmlns:r="http://schemas.openxmlformats.org/officeDocument/2006/relationships" id="261" r:id="Red1023f0b5b84509"/>
    <p:sldId xmlns:r="http://schemas.openxmlformats.org/officeDocument/2006/relationships" id="262" r:id="R5dcfae2b60a848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2dca8d017f4a28" /><Relationship Type="http://schemas.openxmlformats.org/officeDocument/2006/relationships/slide" Target="/ppt/slides/slide1.xml" Id="R974f7b9edc784185" /><Relationship Type="http://schemas.openxmlformats.org/officeDocument/2006/relationships/slide" Target="/ppt/slides/slide2.xml" Id="R598aefbf0c69418a" /><Relationship Type="http://schemas.openxmlformats.org/officeDocument/2006/relationships/slide" Target="/ppt/slides/slide3.xml" Id="R8dfc362ce07a46ec" /><Relationship Type="http://schemas.openxmlformats.org/officeDocument/2006/relationships/slide" Target="/ppt/slides/slide4.xml" Id="R0a9d231d3aff4f1d" /><Relationship Type="http://schemas.openxmlformats.org/officeDocument/2006/relationships/slide" Target="/ppt/slides/slide5.xml" Id="Rd16004f179a64c47" /><Relationship Type="http://schemas.openxmlformats.org/officeDocument/2006/relationships/slide" Target="/ppt/slides/slide6.xml" Id="Red1023f0b5b84509" /><Relationship Type="http://schemas.openxmlformats.org/officeDocument/2006/relationships/slide" Target="/ppt/slides/slide7.xml" Id="R5dcfae2b60a848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f39aff21c048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2f665277545cd" /><Relationship Type="http://schemas.openxmlformats.org/officeDocument/2006/relationships/theme" Target="/ppt/slideMasters/theme/theme1.xml" Id="R57e9fbe8716e47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12f665277545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f0cb589da4e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3b0fabfb745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3812e61dd4f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e0ecff58f49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765ae3fd949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6a8b9027748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35cbe73c143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ELM INVEST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3 543 174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3 267 003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3 062 584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22 895 833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25 442 024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MOE-HELGESEN ELI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1446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989 258 141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