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31b344b992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9ebb53d3fb409b"/>
  </p:sldMasterIdLst>
  <p:sldIdLst>
    <p:sldId xmlns:r="http://schemas.openxmlformats.org/officeDocument/2006/relationships" id="256" r:id="R4e5ba6619e9f4b42"/>
    <p:sldId xmlns:r="http://schemas.openxmlformats.org/officeDocument/2006/relationships" id="257" r:id="R550ff5cd269e4294"/>
    <p:sldId xmlns:r="http://schemas.openxmlformats.org/officeDocument/2006/relationships" id="258" r:id="R52f7f594915b4e00"/>
    <p:sldId xmlns:r="http://schemas.openxmlformats.org/officeDocument/2006/relationships" id="259" r:id="R7105490cf9bd497f"/>
    <p:sldId xmlns:r="http://schemas.openxmlformats.org/officeDocument/2006/relationships" id="260" r:id="Rc646b6f6e89e4abd"/>
    <p:sldId xmlns:r="http://schemas.openxmlformats.org/officeDocument/2006/relationships" id="261" r:id="Rb83b911e790e43f7"/>
    <p:sldId xmlns:r="http://schemas.openxmlformats.org/officeDocument/2006/relationships" id="262" r:id="Rc1d0943867dc4d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ebb53d3fb409b" /><Relationship Type="http://schemas.openxmlformats.org/officeDocument/2006/relationships/slide" Target="/ppt/slides/slide1.xml" Id="R4e5ba6619e9f4b42" /><Relationship Type="http://schemas.openxmlformats.org/officeDocument/2006/relationships/slide" Target="/ppt/slides/slide2.xml" Id="R550ff5cd269e4294" /><Relationship Type="http://schemas.openxmlformats.org/officeDocument/2006/relationships/slide" Target="/ppt/slides/slide3.xml" Id="R52f7f594915b4e00" /><Relationship Type="http://schemas.openxmlformats.org/officeDocument/2006/relationships/slide" Target="/ppt/slides/slide4.xml" Id="R7105490cf9bd497f" /><Relationship Type="http://schemas.openxmlformats.org/officeDocument/2006/relationships/slide" Target="/ppt/slides/slide5.xml" Id="Rc646b6f6e89e4abd" /><Relationship Type="http://schemas.openxmlformats.org/officeDocument/2006/relationships/slide" Target="/ppt/slides/slide6.xml" Id="Rb83b911e790e43f7" /><Relationship Type="http://schemas.openxmlformats.org/officeDocument/2006/relationships/slide" Target="/ppt/slides/slide7.xml" Id="Rc1d0943867dc4d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243cb913246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5eb91d3754136" /><Relationship Type="http://schemas.openxmlformats.org/officeDocument/2006/relationships/theme" Target="/ppt/slideMasters/theme/theme1.xml" Id="Re01816c043a042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45eb91d375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59e6221954e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6e701fab742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dfed3a6564b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f9e62126e45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c583ec5c549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50d0fa55a48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d7ab3648f40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FORVALTNING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1 745 326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1 217 839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1 869 796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TÅSÅSEN KATHRINE ANDERSEN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MALENE FINSTAD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10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forvaltning@rgreg.no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