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6ffec65e9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f323a792e45f5"/>
  </p:sldMasterIdLst>
  <p:sldIdLst>
    <p:sldId xmlns:r="http://schemas.openxmlformats.org/officeDocument/2006/relationships" id="256" r:id="R4c906f5682a74b2c"/>
    <p:sldId xmlns:r="http://schemas.openxmlformats.org/officeDocument/2006/relationships" id="257" r:id="R16ff268790194559"/>
    <p:sldId xmlns:r="http://schemas.openxmlformats.org/officeDocument/2006/relationships" id="258" r:id="R2fe21b0980334e81"/>
    <p:sldId xmlns:r="http://schemas.openxmlformats.org/officeDocument/2006/relationships" id="259" r:id="R01305058c75c4759"/>
    <p:sldId xmlns:r="http://schemas.openxmlformats.org/officeDocument/2006/relationships" id="260" r:id="Rac9b4abc5a274833"/>
    <p:sldId xmlns:r="http://schemas.openxmlformats.org/officeDocument/2006/relationships" id="261" r:id="R62d6c2a1d49e43ed"/>
    <p:sldId xmlns:r="http://schemas.openxmlformats.org/officeDocument/2006/relationships" id="262" r:id="Rc57b7f1b069a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f323a792e45f5" /><Relationship Type="http://schemas.openxmlformats.org/officeDocument/2006/relationships/slide" Target="/ppt/slides/slide1.xml" Id="R4c906f5682a74b2c" /><Relationship Type="http://schemas.openxmlformats.org/officeDocument/2006/relationships/slide" Target="/ppt/slides/slide2.xml" Id="R16ff268790194559" /><Relationship Type="http://schemas.openxmlformats.org/officeDocument/2006/relationships/slide" Target="/ppt/slides/slide3.xml" Id="R2fe21b0980334e81" /><Relationship Type="http://schemas.openxmlformats.org/officeDocument/2006/relationships/slide" Target="/ppt/slides/slide4.xml" Id="R01305058c75c4759" /><Relationship Type="http://schemas.openxmlformats.org/officeDocument/2006/relationships/slide" Target="/ppt/slides/slide5.xml" Id="Rac9b4abc5a274833" /><Relationship Type="http://schemas.openxmlformats.org/officeDocument/2006/relationships/slide" Target="/ppt/slides/slide6.xml" Id="R62d6c2a1d49e43ed" /><Relationship Type="http://schemas.openxmlformats.org/officeDocument/2006/relationships/slide" Target="/ppt/slides/slide7.xml" Id="Rc57b7f1b069a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2dbad08aa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2f4a619e4304" /><Relationship Type="http://schemas.openxmlformats.org/officeDocument/2006/relationships/theme" Target="/ppt/slideMasters/theme/theme1.xml" Id="R781507c8e340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92f4a619e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7cf11ce69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3f00323c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1b8b89c5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e53fa7d7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ec801b58b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67bd0e29e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8dde88c9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14 570 689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13 493 302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BJØRN EGIL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Haråsveien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