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92d80c06b646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0a54a574d34bbd"/>
  </p:sldMasterIdLst>
  <p:sldIdLst>
    <p:sldId xmlns:r="http://schemas.openxmlformats.org/officeDocument/2006/relationships" id="256" r:id="R6eabd0abd97b4dd5"/>
    <p:sldId xmlns:r="http://schemas.openxmlformats.org/officeDocument/2006/relationships" id="257" r:id="R45b8a34ecec54e74"/>
    <p:sldId xmlns:r="http://schemas.openxmlformats.org/officeDocument/2006/relationships" id="258" r:id="Rf494074c5da8432a"/>
    <p:sldId xmlns:r="http://schemas.openxmlformats.org/officeDocument/2006/relationships" id="259" r:id="Rbfa20a170b354750"/>
    <p:sldId xmlns:r="http://schemas.openxmlformats.org/officeDocument/2006/relationships" id="260" r:id="R4fdc68da803e47eb"/>
    <p:sldId xmlns:r="http://schemas.openxmlformats.org/officeDocument/2006/relationships" id="261" r:id="R4e2d4f89e3cf43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0a54a574d34bbd" /><Relationship Type="http://schemas.openxmlformats.org/officeDocument/2006/relationships/slide" Target="/ppt/slides/slide1.xml" Id="R6eabd0abd97b4dd5" /><Relationship Type="http://schemas.openxmlformats.org/officeDocument/2006/relationships/slide" Target="/ppt/slides/slide2.xml" Id="R45b8a34ecec54e74" /><Relationship Type="http://schemas.openxmlformats.org/officeDocument/2006/relationships/slide" Target="/ppt/slides/slide3.xml" Id="Rf494074c5da8432a" /><Relationship Type="http://schemas.openxmlformats.org/officeDocument/2006/relationships/slide" Target="/ppt/slides/slide4.xml" Id="Rbfa20a170b354750" /><Relationship Type="http://schemas.openxmlformats.org/officeDocument/2006/relationships/slide" Target="/ppt/slides/slide5.xml" Id="R4fdc68da803e47eb" /><Relationship Type="http://schemas.openxmlformats.org/officeDocument/2006/relationships/slide" Target="/ppt/slides/slide6.xml" Id="R4e2d4f89e3cf43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7233aa4ff34a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c44d598a1481b" /><Relationship Type="http://schemas.openxmlformats.org/officeDocument/2006/relationships/theme" Target="/ppt/slideMasters/theme/theme1.xml" Id="R4baa85b1ed2b4e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6c44d598a148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40f61313a4d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942f1125a46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389e67da449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4055770ee4d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c2156313c4a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964a8a56140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BEJ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Haråsveien 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989 256 572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BEJ INVEST AS</a:t>
            </a:r>
          </a:p>
        </p:txBody>
      </p:sp>
    </p:spTree>
  </p:cSld>
  <p:clrMapOvr>
    <a:masterClrMapping xmlns:a="http://schemas.openxmlformats.org/drawingml/2006/main"/>
  </p:clrMapOvr>
</p:sld>
</file>