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4482c1885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5ee428d0d4870"/>
  </p:sldMasterIdLst>
  <p:sldIdLst>
    <p:sldId xmlns:r="http://schemas.openxmlformats.org/officeDocument/2006/relationships" id="256" r:id="R7c34d9c6936d43c3"/>
    <p:sldId xmlns:r="http://schemas.openxmlformats.org/officeDocument/2006/relationships" id="257" r:id="R3941e5dac67543c0"/>
    <p:sldId xmlns:r="http://schemas.openxmlformats.org/officeDocument/2006/relationships" id="258" r:id="R2708298ac7f844cb"/>
    <p:sldId xmlns:r="http://schemas.openxmlformats.org/officeDocument/2006/relationships" id="259" r:id="Rbdc5254b7c374071"/>
    <p:sldId xmlns:r="http://schemas.openxmlformats.org/officeDocument/2006/relationships" id="260" r:id="Ra0bae1ce33f9400c"/>
    <p:sldId xmlns:r="http://schemas.openxmlformats.org/officeDocument/2006/relationships" id="261" r:id="R3ee83e6e8abf4396"/>
    <p:sldId xmlns:r="http://schemas.openxmlformats.org/officeDocument/2006/relationships" id="262" r:id="R28b905e9c147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5ee428d0d4870" /><Relationship Type="http://schemas.openxmlformats.org/officeDocument/2006/relationships/slide" Target="/ppt/slides/slide1.xml" Id="R7c34d9c6936d43c3" /><Relationship Type="http://schemas.openxmlformats.org/officeDocument/2006/relationships/slide" Target="/ppt/slides/slide2.xml" Id="R3941e5dac67543c0" /><Relationship Type="http://schemas.openxmlformats.org/officeDocument/2006/relationships/slide" Target="/ppt/slides/slide3.xml" Id="R2708298ac7f844cb" /><Relationship Type="http://schemas.openxmlformats.org/officeDocument/2006/relationships/slide" Target="/ppt/slides/slide4.xml" Id="Rbdc5254b7c374071" /><Relationship Type="http://schemas.openxmlformats.org/officeDocument/2006/relationships/slide" Target="/ppt/slides/slide5.xml" Id="Ra0bae1ce33f9400c" /><Relationship Type="http://schemas.openxmlformats.org/officeDocument/2006/relationships/slide" Target="/ppt/slides/slide6.xml" Id="R3ee83e6e8abf4396" /><Relationship Type="http://schemas.openxmlformats.org/officeDocument/2006/relationships/slide" Target="/ppt/slides/slide7.xml" Id="R28b905e9c147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6bf692add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4d3dbbd1425d" /><Relationship Type="http://schemas.openxmlformats.org/officeDocument/2006/relationships/theme" Target="/ppt/slideMasters/theme/theme1.xml" Id="R019dc14156b6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b4d3dbbd1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3a25411d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fde38a73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28854ce9b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12e5186e8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6090057f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17020c66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11d78235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