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02239fe28c44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b23e48501438b"/>
  </p:sldMasterIdLst>
  <p:sldIdLst>
    <p:sldId xmlns:r="http://schemas.openxmlformats.org/officeDocument/2006/relationships" id="256" r:id="R364bbdc9e208463c"/>
    <p:sldId xmlns:r="http://schemas.openxmlformats.org/officeDocument/2006/relationships" id="257" r:id="R6fad91121f5247ae"/>
    <p:sldId xmlns:r="http://schemas.openxmlformats.org/officeDocument/2006/relationships" id="258" r:id="Reb098bf30635497e"/>
    <p:sldId xmlns:r="http://schemas.openxmlformats.org/officeDocument/2006/relationships" id="259" r:id="Re789ec6e0e564751"/>
    <p:sldId xmlns:r="http://schemas.openxmlformats.org/officeDocument/2006/relationships" id="260" r:id="Reda682a22f2d44c5"/>
    <p:sldId xmlns:r="http://schemas.openxmlformats.org/officeDocument/2006/relationships" id="261" r:id="R00d1bda381e04dcd"/>
    <p:sldId xmlns:r="http://schemas.openxmlformats.org/officeDocument/2006/relationships" id="262" r:id="R8ca8e5ce9dbb44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b23e48501438b" /><Relationship Type="http://schemas.openxmlformats.org/officeDocument/2006/relationships/slide" Target="/ppt/slides/slide1.xml" Id="R364bbdc9e208463c" /><Relationship Type="http://schemas.openxmlformats.org/officeDocument/2006/relationships/slide" Target="/ppt/slides/slide2.xml" Id="R6fad91121f5247ae" /><Relationship Type="http://schemas.openxmlformats.org/officeDocument/2006/relationships/slide" Target="/ppt/slides/slide3.xml" Id="Reb098bf30635497e" /><Relationship Type="http://schemas.openxmlformats.org/officeDocument/2006/relationships/slide" Target="/ppt/slides/slide4.xml" Id="Re789ec6e0e564751" /><Relationship Type="http://schemas.openxmlformats.org/officeDocument/2006/relationships/slide" Target="/ppt/slides/slide5.xml" Id="Reda682a22f2d44c5" /><Relationship Type="http://schemas.openxmlformats.org/officeDocument/2006/relationships/slide" Target="/ppt/slides/slide6.xml" Id="R00d1bda381e04dcd" /><Relationship Type="http://schemas.openxmlformats.org/officeDocument/2006/relationships/slide" Target="/ppt/slides/slide7.xml" Id="R8ca8e5ce9dbb44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4d92998df45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5718045e647f5" /><Relationship Type="http://schemas.openxmlformats.org/officeDocument/2006/relationships/theme" Target="/ppt/slideMasters/theme/theme1.xml" Id="R268c27cd781c41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5718045e6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8278b9368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0bf99cc2a42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bdfef04f140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2ed2a24ae49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10e95788e42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986560ad94f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8f4446c194d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ELZA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ELZA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ELZA HOLDING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ELZA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ELZA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ELZA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1 238 330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1 397 764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5 464 529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6 035 512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ELZA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ELDAR PER ZAHL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ELZA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Eldar Zahl, Nyevegen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eldar.zahl@noraudit.no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ELZA HOLDING AS</a:t>
            </a:r>
          </a:p>
        </p:txBody>
      </p:sp>
    </p:spTree>
  </p:cSld>
  <p:clrMapOvr>
    <a:masterClrMapping xmlns:a="http://schemas.openxmlformats.org/drawingml/2006/main"/>
  </p:clrMapOvr>
</p:sld>
</file>