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0f1cbb10a143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2f73e2fce34fc1"/>
  </p:sldMasterIdLst>
  <p:sldIdLst>
    <p:sldId xmlns:r="http://schemas.openxmlformats.org/officeDocument/2006/relationships" id="256" r:id="Rab984b047e274951"/>
    <p:sldId xmlns:r="http://schemas.openxmlformats.org/officeDocument/2006/relationships" id="257" r:id="R30c8364f7bde4c56"/>
    <p:sldId xmlns:r="http://schemas.openxmlformats.org/officeDocument/2006/relationships" id="258" r:id="R93aba53e7e8f4e41"/>
    <p:sldId xmlns:r="http://schemas.openxmlformats.org/officeDocument/2006/relationships" id="259" r:id="R853dadec418646ee"/>
    <p:sldId xmlns:r="http://schemas.openxmlformats.org/officeDocument/2006/relationships" id="260" r:id="Rb70c36e0070c4e9a"/>
    <p:sldId xmlns:r="http://schemas.openxmlformats.org/officeDocument/2006/relationships" id="261" r:id="Rc372f53f6d5c41dc"/>
    <p:sldId xmlns:r="http://schemas.openxmlformats.org/officeDocument/2006/relationships" id="262" r:id="Rd909bf0324884b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2f73e2fce34fc1" /><Relationship Type="http://schemas.openxmlformats.org/officeDocument/2006/relationships/slide" Target="/ppt/slides/slide1.xml" Id="Rab984b047e274951" /><Relationship Type="http://schemas.openxmlformats.org/officeDocument/2006/relationships/slide" Target="/ppt/slides/slide2.xml" Id="R30c8364f7bde4c56" /><Relationship Type="http://schemas.openxmlformats.org/officeDocument/2006/relationships/slide" Target="/ppt/slides/slide3.xml" Id="R93aba53e7e8f4e41" /><Relationship Type="http://schemas.openxmlformats.org/officeDocument/2006/relationships/slide" Target="/ppt/slides/slide4.xml" Id="R853dadec418646ee" /><Relationship Type="http://schemas.openxmlformats.org/officeDocument/2006/relationships/slide" Target="/ppt/slides/slide5.xml" Id="Rb70c36e0070c4e9a" /><Relationship Type="http://schemas.openxmlformats.org/officeDocument/2006/relationships/slide" Target="/ppt/slides/slide6.xml" Id="Rc372f53f6d5c41dc" /><Relationship Type="http://schemas.openxmlformats.org/officeDocument/2006/relationships/slide" Target="/ppt/slides/slide7.xml" Id="Rd909bf0324884b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e56543a08345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dd6fdae0ba48e4" /><Relationship Type="http://schemas.openxmlformats.org/officeDocument/2006/relationships/theme" Target="/ppt/slideMasters/theme/theme1.xml" Id="R34b1db2ade0644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dd6fdae0ba48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57da1548b4b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95e736cd74e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e390c0b4484a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f527a81ea4b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4f911c5014e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9388dc879044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c9fbf2a2247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MAGNUS AASE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185 065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Brunesveien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989 250 310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