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f6ddfd238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71229600943d1"/>
  </p:sldMasterIdLst>
  <p:sldIdLst>
    <p:sldId xmlns:r="http://schemas.openxmlformats.org/officeDocument/2006/relationships" id="256" r:id="R197f4f2b19624d77"/>
    <p:sldId xmlns:r="http://schemas.openxmlformats.org/officeDocument/2006/relationships" id="257" r:id="R110cee8955ad42f3"/>
    <p:sldId xmlns:r="http://schemas.openxmlformats.org/officeDocument/2006/relationships" id="258" r:id="R26268758e16442df"/>
    <p:sldId xmlns:r="http://schemas.openxmlformats.org/officeDocument/2006/relationships" id="259" r:id="R3d60c3e18e9c430d"/>
    <p:sldId xmlns:r="http://schemas.openxmlformats.org/officeDocument/2006/relationships" id="260" r:id="Rb9c3502a95fe4d0a"/>
    <p:sldId xmlns:r="http://schemas.openxmlformats.org/officeDocument/2006/relationships" id="261" r:id="R8bfc6841ab7944e5"/>
    <p:sldId xmlns:r="http://schemas.openxmlformats.org/officeDocument/2006/relationships" id="262" r:id="Rb5a4bf8c5ee7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71229600943d1" /><Relationship Type="http://schemas.openxmlformats.org/officeDocument/2006/relationships/slide" Target="/ppt/slides/slide1.xml" Id="R197f4f2b19624d77" /><Relationship Type="http://schemas.openxmlformats.org/officeDocument/2006/relationships/slide" Target="/ppt/slides/slide2.xml" Id="R110cee8955ad42f3" /><Relationship Type="http://schemas.openxmlformats.org/officeDocument/2006/relationships/slide" Target="/ppt/slides/slide3.xml" Id="R26268758e16442df" /><Relationship Type="http://schemas.openxmlformats.org/officeDocument/2006/relationships/slide" Target="/ppt/slides/slide4.xml" Id="R3d60c3e18e9c430d" /><Relationship Type="http://schemas.openxmlformats.org/officeDocument/2006/relationships/slide" Target="/ppt/slides/slide5.xml" Id="Rb9c3502a95fe4d0a" /><Relationship Type="http://schemas.openxmlformats.org/officeDocument/2006/relationships/slide" Target="/ppt/slides/slide6.xml" Id="R8bfc6841ab7944e5" /><Relationship Type="http://schemas.openxmlformats.org/officeDocument/2006/relationships/slide" Target="/ppt/slides/slide7.xml" Id="Rb5a4bf8c5ee7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7a03b77bb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1867dd7144be4" /><Relationship Type="http://schemas.openxmlformats.org/officeDocument/2006/relationships/theme" Target="/ppt/slideMasters/theme/theme1.xml" Id="R14f77cc8bf02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1867dd714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3e7ed0d7c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edcb564f2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0a7927df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6a88f41d9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3ce775925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d41a9c28b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367bc956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