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88759d3c2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3edd280d64915"/>
  </p:sldMasterIdLst>
  <p:sldIdLst>
    <p:sldId xmlns:r="http://schemas.openxmlformats.org/officeDocument/2006/relationships" id="256" r:id="Rbecbfb2d27054c09"/>
    <p:sldId xmlns:r="http://schemas.openxmlformats.org/officeDocument/2006/relationships" id="257" r:id="R15643076f5b94b46"/>
    <p:sldId xmlns:r="http://schemas.openxmlformats.org/officeDocument/2006/relationships" id="258" r:id="R62ecc228d3344c94"/>
    <p:sldId xmlns:r="http://schemas.openxmlformats.org/officeDocument/2006/relationships" id="259" r:id="R0421075a02c34695"/>
    <p:sldId xmlns:r="http://schemas.openxmlformats.org/officeDocument/2006/relationships" id="260" r:id="R652de0ab39474319"/>
    <p:sldId xmlns:r="http://schemas.openxmlformats.org/officeDocument/2006/relationships" id="261" r:id="R0adfa55cda084291"/>
    <p:sldId xmlns:r="http://schemas.openxmlformats.org/officeDocument/2006/relationships" id="262" r:id="R42bb2b55a852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3edd280d64915" /><Relationship Type="http://schemas.openxmlformats.org/officeDocument/2006/relationships/slide" Target="/ppt/slides/slide1.xml" Id="Rbecbfb2d27054c09" /><Relationship Type="http://schemas.openxmlformats.org/officeDocument/2006/relationships/slide" Target="/ppt/slides/slide2.xml" Id="R15643076f5b94b46" /><Relationship Type="http://schemas.openxmlformats.org/officeDocument/2006/relationships/slide" Target="/ppt/slides/slide3.xml" Id="R62ecc228d3344c94" /><Relationship Type="http://schemas.openxmlformats.org/officeDocument/2006/relationships/slide" Target="/ppt/slides/slide4.xml" Id="R0421075a02c34695" /><Relationship Type="http://schemas.openxmlformats.org/officeDocument/2006/relationships/slide" Target="/ppt/slides/slide5.xml" Id="R652de0ab39474319" /><Relationship Type="http://schemas.openxmlformats.org/officeDocument/2006/relationships/slide" Target="/ppt/slides/slide6.xml" Id="R0adfa55cda084291" /><Relationship Type="http://schemas.openxmlformats.org/officeDocument/2006/relationships/slide" Target="/ppt/slides/slide7.xml" Id="R42bb2b55a852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b8fe4e7a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7cc329594f3a" /><Relationship Type="http://schemas.openxmlformats.org/officeDocument/2006/relationships/theme" Target="/ppt/slideMasters/theme/theme1.xml" Id="R07814008f5d1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e7cc32959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42165318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64336789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8d102184b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f3376247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c383cab0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c84c5381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8420fd22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