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450f739bb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de6e0c0e2485b"/>
  </p:sldMasterIdLst>
  <p:sldIdLst>
    <p:sldId xmlns:r="http://schemas.openxmlformats.org/officeDocument/2006/relationships" id="256" r:id="Rd214a11433cc4a28"/>
    <p:sldId xmlns:r="http://schemas.openxmlformats.org/officeDocument/2006/relationships" id="257" r:id="R397f80c4c951409e"/>
    <p:sldId xmlns:r="http://schemas.openxmlformats.org/officeDocument/2006/relationships" id="258" r:id="R2c325b1e6da54ff2"/>
    <p:sldId xmlns:r="http://schemas.openxmlformats.org/officeDocument/2006/relationships" id="259" r:id="R5cfc8f2fc6c34248"/>
    <p:sldId xmlns:r="http://schemas.openxmlformats.org/officeDocument/2006/relationships" id="260" r:id="Rd0bdfee51f954b38"/>
    <p:sldId xmlns:r="http://schemas.openxmlformats.org/officeDocument/2006/relationships" id="261" r:id="R63e2f28382b64f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de6e0c0e2485b" /><Relationship Type="http://schemas.openxmlformats.org/officeDocument/2006/relationships/slide" Target="/ppt/slides/slide1.xml" Id="Rd214a11433cc4a28" /><Relationship Type="http://schemas.openxmlformats.org/officeDocument/2006/relationships/slide" Target="/ppt/slides/slide2.xml" Id="R397f80c4c951409e" /><Relationship Type="http://schemas.openxmlformats.org/officeDocument/2006/relationships/slide" Target="/ppt/slides/slide3.xml" Id="R2c325b1e6da54ff2" /><Relationship Type="http://schemas.openxmlformats.org/officeDocument/2006/relationships/slide" Target="/ppt/slides/slide4.xml" Id="R5cfc8f2fc6c34248" /><Relationship Type="http://schemas.openxmlformats.org/officeDocument/2006/relationships/slide" Target="/ppt/slides/slide5.xml" Id="Rd0bdfee51f954b38" /><Relationship Type="http://schemas.openxmlformats.org/officeDocument/2006/relationships/slide" Target="/ppt/slides/slide6.xml" Id="R63e2f28382b64f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c5003e755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cb0436c534e12" /><Relationship Type="http://schemas.openxmlformats.org/officeDocument/2006/relationships/theme" Target="/ppt/slideMasters/theme/theme1.xml" Id="Rcc56bd697bea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cb0436c534e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f00582f68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4c9898c51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25e3bf82c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f4cd9f1c7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5c1d733e8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e35c68d24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Lutsiveien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