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949f19851345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e50a2f708546de"/>
  </p:sldMasterIdLst>
  <p:sldIdLst>
    <p:sldId xmlns:r="http://schemas.openxmlformats.org/officeDocument/2006/relationships" id="256" r:id="R40dbaaa0c6cb4225"/>
    <p:sldId xmlns:r="http://schemas.openxmlformats.org/officeDocument/2006/relationships" id="257" r:id="Rccc0ce16cfbb4ae1"/>
    <p:sldId xmlns:r="http://schemas.openxmlformats.org/officeDocument/2006/relationships" id="258" r:id="Rd4e5215f936c40a7"/>
    <p:sldId xmlns:r="http://schemas.openxmlformats.org/officeDocument/2006/relationships" id="259" r:id="R4a586b99d5b14482"/>
    <p:sldId xmlns:r="http://schemas.openxmlformats.org/officeDocument/2006/relationships" id="260" r:id="R4240b68444424e1f"/>
    <p:sldId xmlns:r="http://schemas.openxmlformats.org/officeDocument/2006/relationships" id="261" r:id="R1a89323af6574183"/>
    <p:sldId xmlns:r="http://schemas.openxmlformats.org/officeDocument/2006/relationships" id="262" r:id="R520f5879bf5348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50a2f708546de" /><Relationship Type="http://schemas.openxmlformats.org/officeDocument/2006/relationships/slide" Target="/ppt/slides/slide1.xml" Id="R40dbaaa0c6cb4225" /><Relationship Type="http://schemas.openxmlformats.org/officeDocument/2006/relationships/slide" Target="/ppt/slides/slide2.xml" Id="Rccc0ce16cfbb4ae1" /><Relationship Type="http://schemas.openxmlformats.org/officeDocument/2006/relationships/slide" Target="/ppt/slides/slide3.xml" Id="Rd4e5215f936c40a7" /><Relationship Type="http://schemas.openxmlformats.org/officeDocument/2006/relationships/slide" Target="/ppt/slides/slide4.xml" Id="R4a586b99d5b14482" /><Relationship Type="http://schemas.openxmlformats.org/officeDocument/2006/relationships/slide" Target="/ppt/slides/slide5.xml" Id="R4240b68444424e1f" /><Relationship Type="http://schemas.openxmlformats.org/officeDocument/2006/relationships/slide" Target="/ppt/slides/slide6.xml" Id="R1a89323af6574183" /><Relationship Type="http://schemas.openxmlformats.org/officeDocument/2006/relationships/slide" Target="/ppt/slides/slide7.xml" Id="R520f5879bf5348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f21fb820042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fd81af9a04b88" /><Relationship Type="http://schemas.openxmlformats.org/officeDocument/2006/relationships/theme" Target="/ppt/slideMasters/theme/theme1.xml" Id="Rbf9b025ae99649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4fd81af9a04b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9d529e6754a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5210b87c64a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0dd54e1994b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4e41812c540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b22827a5044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5c32b627a44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5d97db58849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6 699 370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8 482 219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