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2674282f1440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eee32cc09741fe"/>
  </p:sldMasterIdLst>
  <p:sldIdLst>
    <p:sldId xmlns:r="http://schemas.openxmlformats.org/officeDocument/2006/relationships" id="256" r:id="Rb357656b7d8c4b5e"/>
    <p:sldId xmlns:r="http://schemas.openxmlformats.org/officeDocument/2006/relationships" id="257" r:id="Re98d0af613744d67"/>
    <p:sldId xmlns:r="http://schemas.openxmlformats.org/officeDocument/2006/relationships" id="258" r:id="R34518a24e1684a3c"/>
    <p:sldId xmlns:r="http://schemas.openxmlformats.org/officeDocument/2006/relationships" id="259" r:id="R24264e4cefdb4d41"/>
    <p:sldId xmlns:r="http://schemas.openxmlformats.org/officeDocument/2006/relationships" id="260" r:id="Rbf0c33b620154b0f"/>
    <p:sldId xmlns:r="http://schemas.openxmlformats.org/officeDocument/2006/relationships" id="261" r:id="Rc4abd1bd12724e11"/>
    <p:sldId xmlns:r="http://schemas.openxmlformats.org/officeDocument/2006/relationships" id="262" r:id="R79c28ab5fa4942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eee32cc09741fe" /><Relationship Type="http://schemas.openxmlformats.org/officeDocument/2006/relationships/slide" Target="/ppt/slides/slide1.xml" Id="Rb357656b7d8c4b5e" /><Relationship Type="http://schemas.openxmlformats.org/officeDocument/2006/relationships/slide" Target="/ppt/slides/slide2.xml" Id="Re98d0af613744d67" /><Relationship Type="http://schemas.openxmlformats.org/officeDocument/2006/relationships/slide" Target="/ppt/slides/slide3.xml" Id="R34518a24e1684a3c" /><Relationship Type="http://schemas.openxmlformats.org/officeDocument/2006/relationships/slide" Target="/ppt/slides/slide4.xml" Id="R24264e4cefdb4d41" /><Relationship Type="http://schemas.openxmlformats.org/officeDocument/2006/relationships/slide" Target="/ppt/slides/slide5.xml" Id="Rbf0c33b620154b0f" /><Relationship Type="http://schemas.openxmlformats.org/officeDocument/2006/relationships/slide" Target="/ppt/slides/slide6.xml" Id="Rc4abd1bd12724e11" /><Relationship Type="http://schemas.openxmlformats.org/officeDocument/2006/relationships/slide" Target="/ppt/slides/slide7.xml" Id="R79c28ab5fa4942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739b50bbf4a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5cdf8b3ad47af" /><Relationship Type="http://schemas.openxmlformats.org/officeDocument/2006/relationships/theme" Target="/ppt/slideMasters/theme/theme1.xml" Id="Rb57d0e9c49f344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05cdf8b3ad47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afd4808c147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355d0057f4c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e56f8b7d94b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cfb7f4e6645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4d1daa1424f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bd5bd109240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f0f3329b04d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 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LUND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1 655 790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1 676 273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Indresundåsen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LUND AS</a:t>
            </a:r>
          </a:p>
        </p:txBody>
      </p:sp>
    </p:spTree>
  </p:cSld>
  <p:clrMapOvr>
    <a:masterClrMapping xmlns:a="http://schemas.openxmlformats.org/drawingml/2006/main"/>
  </p:clrMapOvr>
</p:sld>
</file>