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66c9d75bc49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81859b0bd24885"/>
  </p:sldMasterIdLst>
  <p:sldIdLst>
    <p:sldId xmlns:r="http://schemas.openxmlformats.org/officeDocument/2006/relationships" id="256" r:id="R44da122ea5ef4885"/>
    <p:sldId xmlns:r="http://schemas.openxmlformats.org/officeDocument/2006/relationships" id="257" r:id="R556b083042b14e09"/>
    <p:sldId xmlns:r="http://schemas.openxmlformats.org/officeDocument/2006/relationships" id="258" r:id="Rfc5409f1745b4fe7"/>
    <p:sldId xmlns:r="http://schemas.openxmlformats.org/officeDocument/2006/relationships" id="259" r:id="Rb50dd8a28e93428e"/>
    <p:sldId xmlns:r="http://schemas.openxmlformats.org/officeDocument/2006/relationships" id="260" r:id="Rd0d7bc93b9394580"/>
    <p:sldId xmlns:r="http://schemas.openxmlformats.org/officeDocument/2006/relationships" id="261" r:id="R8c39b26d30204be9"/>
    <p:sldId xmlns:r="http://schemas.openxmlformats.org/officeDocument/2006/relationships" id="262" r:id="R8501a2e12e53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1859b0bd24885" /><Relationship Type="http://schemas.openxmlformats.org/officeDocument/2006/relationships/slide" Target="/ppt/slides/slide1.xml" Id="R44da122ea5ef4885" /><Relationship Type="http://schemas.openxmlformats.org/officeDocument/2006/relationships/slide" Target="/ppt/slides/slide2.xml" Id="R556b083042b14e09" /><Relationship Type="http://schemas.openxmlformats.org/officeDocument/2006/relationships/slide" Target="/ppt/slides/slide3.xml" Id="Rfc5409f1745b4fe7" /><Relationship Type="http://schemas.openxmlformats.org/officeDocument/2006/relationships/slide" Target="/ppt/slides/slide4.xml" Id="Rb50dd8a28e93428e" /><Relationship Type="http://schemas.openxmlformats.org/officeDocument/2006/relationships/slide" Target="/ppt/slides/slide5.xml" Id="Rd0d7bc93b9394580" /><Relationship Type="http://schemas.openxmlformats.org/officeDocument/2006/relationships/slide" Target="/ppt/slides/slide6.xml" Id="R8c39b26d30204be9" /><Relationship Type="http://schemas.openxmlformats.org/officeDocument/2006/relationships/slide" Target="/ppt/slides/slide7.xml" Id="R8501a2e12e53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2199408b8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d6363a9ec41d2" /><Relationship Type="http://schemas.openxmlformats.org/officeDocument/2006/relationships/theme" Target="/ppt/slideMasters/theme/theme1.xml" Id="Rb950f01f016448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8d6363a9ec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f60d09ad34e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1bc36785846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0a849a1e0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caf7f20ed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0987861b243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d397a70694c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00818c25e41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14 079 969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