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aa3bffa7264f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7424fc562e4d5a"/>
  </p:sldMasterIdLst>
  <p:sldIdLst>
    <p:sldId xmlns:r="http://schemas.openxmlformats.org/officeDocument/2006/relationships" id="256" r:id="Rdc2cf3555a6942a3"/>
    <p:sldId xmlns:r="http://schemas.openxmlformats.org/officeDocument/2006/relationships" id="257" r:id="R4688250dfcae40d3"/>
    <p:sldId xmlns:r="http://schemas.openxmlformats.org/officeDocument/2006/relationships" id="258" r:id="R9fb1beb0cdcd4a72"/>
    <p:sldId xmlns:r="http://schemas.openxmlformats.org/officeDocument/2006/relationships" id="259" r:id="R60c356eefdcb4e2b"/>
    <p:sldId xmlns:r="http://schemas.openxmlformats.org/officeDocument/2006/relationships" id="260" r:id="Ra724d59ad9444b14"/>
    <p:sldId xmlns:r="http://schemas.openxmlformats.org/officeDocument/2006/relationships" id="261" r:id="Ra6856140957a4c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424fc562e4d5a" /><Relationship Type="http://schemas.openxmlformats.org/officeDocument/2006/relationships/slide" Target="/ppt/slides/slide1.xml" Id="Rdc2cf3555a6942a3" /><Relationship Type="http://schemas.openxmlformats.org/officeDocument/2006/relationships/slide" Target="/ppt/slides/slide2.xml" Id="R4688250dfcae40d3" /><Relationship Type="http://schemas.openxmlformats.org/officeDocument/2006/relationships/slide" Target="/ppt/slides/slide3.xml" Id="R9fb1beb0cdcd4a72" /><Relationship Type="http://schemas.openxmlformats.org/officeDocument/2006/relationships/slide" Target="/ppt/slides/slide4.xml" Id="R60c356eefdcb4e2b" /><Relationship Type="http://schemas.openxmlformats.org/officeDocument/2006/relationships/slide" Target="/ppt/slides/slide5.xml" Id="Ra724d59ad9444b14" /><Relationship Type="http://schemas.openxmlformats.org/officeDocument/2006/relationships/slide" Target="/ppt/slides/slide6.xml" Id="Ra6856140957a4c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a44c004f946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8006f93f84721" /><Relationship Type="http://schemas.openxmlformats.org/officeDocument/2006/relationships/theme" Target="/ppt/slideMasters/theme/theme1.xml" Id="R8ca9965e0f9e48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88006f93f847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e15f323f04a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8c3b16c7843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79cd944824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2f5eef5f945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c5fd4c5ef42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c1f83a59b42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