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b78d013a024f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98b0889b6341f0"/>
  </p:sldMasterIdLst>
  <p:sldIdLst>
    <p:sldId xmlns:r="http://schemas.openxmlformats.org/officeDocument/2006/relationships" id="256" r:id="R3cddd79602104254"/>
    <p:sldId xmlns:r="http://schemas.openxmlformats.org/officeDocument/2006/relationships" id="257" r:id="Rd40e855418364128"/>
    <p:sldId xmlns:r="http://schemas.openxmlformats.org/officeDocument/2006/relationships" id="258" r:id="R395bd224a835470d"/>
    <p:sldId xmlns:r="http://schemas.openxmlformats.org/officeDocument/2006/relationships" id="259" r:id="Re40047ea89ce42df"/>
    <p:sldId xmlns:r="http://schemas.openxmlformats.org/officeDocument/2006/relationships" id="260" r:id="R7550c9808d5a4942"/>
    <p:sldId xmlns:r="http://schemas.openxmlformats.org/officeDocument/2006/relationships" id="261" r:id="Rde28ab245276422f"/>
    <p:sldId xmlns:r="http://schemas.openxmlformats.org/officeDocument/2006/relationships" id="262" r:id="Rc8f160d8ff2949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98b0889b6341f0" /><Relationship Type="http://schemas.openxmlformats.org/officeDocument/2006/relationships/slide" Target="/ppt/slides/slide1.xml" Id="R3cddd79602104254" /><Relationship Type="http://schemas.openxmlformats.org/officeDocument/2006/relationships/slide" Target="/ppt/slides/slide2.xml" Id="Rd40e855418364128" /><Relationship Type="http://schemas.openxmlformats.org/officeDocument/2006/relationships/slide" Target="/ppt/slides/slide3.xml" Id="R395bd224a835470d" /><Relationship Type="http://schemas.openxmlformats.org/officeDocument/2006/relationships/slide" Target="/ppt/slides/slide4.xml" Id="Re40047ea89ce42df" /><Relationship Type="http://schemas.openxmlformats.org/officeDocument/2006/relationships/slide" Target="/ppt/slides/slide5.xml" Id="R7550c9808d5a4942" /><Relationship Type="http://schemas.openxmlformats.org/officeDocument/2006/relationships/slide" Target="/ppt/slides/slide6.xml" Id="Rde28ab245276422f" /><Relationship Type="http://schemas.openxmlformats.org/officeDocument/2006/relationships/slide" Target="/ppt/slides/slide7.xml" Id="Rc8f160d8ff2949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ec726007cb49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1d9fdb809493f" /><Relationship Type="http://schemas.openxmlformats.org/officeDocument/2006/relationships/theme" Target="/ppt/slideMasters/theme/theme1.xml" Id="Ra3709be3422141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61d9fdb80949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2390500fb4d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06f3006c74b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1d532eff24e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3ac8f05134e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43927eb6c47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3a14820d74e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c3f8b7cbc47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GEHITO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GEHITO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−127 727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4 394 696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21 481 239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21 481 888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ANDREASSEN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ANDREASSEN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ANDREASSEN  –  31,3 %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Naustbakken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6416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geandr4@online.no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