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c9cf0d29e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f9427f8b847d4"/>
  </p:sldMasterIdLst>
  <p:sldIdLst>
    <p:sldId xmlns:r="http://schemas.openxmlformats.org/officeDocument/2006/relationships" id="256" r:id="Ra121a27bae5744bf"/>
    <p:sldId xmlns:r="http://schemas.openxmlformats.org/officeDocument/2006/relationships" id="257" r:id="R65ffbe9302374c37"/>
    <p:sldId xmlns:r="http://schemas.openxmlformats.org/officeDocument/2006/relationships" id="258" r:id="R9ad9b32171324320"/>
    <p:sldId xmlns:r="http://schemas.openxmlformats.org/officeDocument/2006/relationships" id="259" r:id="Re1dbcc12c2594eda"/>
    <p:sldId xmlns:r="http://schemas.openxmlformats.org/officeDocument/2006/relationships" id="260" r:id="R9dbebd582ff54c49"/>
    <p:sldId xmlns:r="http://schemas.openxmlformats.org/officeDocument/2006/relationships" id="261" r:id="R958b70a5b2f74d98"/>
    <p:sldId xmlns:r="http://schemas.openxmlformats.org/officeDocument/2006/relationships" id="262" r:id="Rdee8c6615d51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f9427f8b847d4" /><Relationship Type="http://schemas.openxmlformats.org/officeDocument/2006/relationships/slide" Target="/ppt/slides/slide1.xml" Id="Ra121a27bae5744bf" /><Relationship Type="http://schemas.openxmlformats.org/officeDocument/2006/relationships/slide" Target="/ppt/slides/slide2.xml" Id="R65ffbe9302374c37" /><Relationship Type="http://schemas.openxmlformats.org/officeDocument/2006/relationships/slide" Target="/ppt/slides/slide3.xml" Id="R9ad9b32171324320" /><Relationship Type="http://schemas.openxmlformats.org/officeDocument/2006/relationships/slide" Target="/ppt/slides/slide4.xml" Id="Re1dbcc12c2594eda" /><Relationship Type="http://schemas.openxmlformats.org/officeDocument/2006/relationships/slide" Target="/ppt/slides/slide5.xml" Id="R9dbebd582ff54c49" /><Relationship Type="http://schemas.openxmlformats.org/officeDocument/2006/relationships/slide" Target="/ppt/slides/slide6.xml" Id="R958b70a5b2f74d98" /><Relationship Type="http://schemas.openxmlformats.org/officeDocument/2006/relationships/slide" Target="/ppt/slides/slide7.xml" Id="Rdee8c6615d51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4c2b05dab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ffa0b67764456" /><Relationship Type="http://schemas.openxmlformats.org/officeDocument/2006/relationships/theme" Target="/ppt/slideMasters/theme/theme1.xml" Id="R0d77d85cb213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ffa0b6776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3dec2e43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31305e75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04971b24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af2427c5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da63905f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af298e06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bf2e35b0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RYVARDEN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8 266 567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