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454f28d3c244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79567033d74e83"/>
  </p:sldMasterIdLst>
  <p:sldIdLst>
    <p:sldId xmlns:r="http://schemas.openxmlformats.org/officeDocument/2006/relationships" id="256" r:id="R4994f8ad7e754b58"/>
    <p:sldId xmlns:r="http://schemas.openxmlformats.org/officeDocument/2006/relationships" id="257" r:id="R6b3604f9bc014944"/>
    <p:sldId xmlns:r="http://schemas.openxmlformats.org/officeDocument/2006/relationships" id="258" r:id="R24110a841e9749a9"/>
    <p:sldId xmlns:r="http://schemas.openxmlformats.org/officeDocument/2006/relationships" id="259" r:id="Rf0602ee855f74af1"/>
    <p:sldId xmlns:r="http://schemas.openxmlformats.org/officeDocument/2006/relationships" id="260" r:id="R6afcf7f995b9447a"/>
    <p:sldId xmlns:r="http://schemas.openxmlformats.org/officeDocument/2006/relationships" id="261" r:id="R6b642756d74f4e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79567033d74e83" /><Relationship Type="http://schemas.openxmlformats.org/officeDocument/2006/relationships/slide" Target="/ppt/slides/slide1.xml" Id="R4994f8ad7e754b58" /><Relationship Type="http://schemas.openxmlformats.org/officeDocument/2006/relationships/slide" Target="/ppt/slides/slide2.xml" Id="R6b3604f9bc014944" /><Relationship Type="http://schemas.openxmlformats.org/officeDocument/2006/relationships/slide" Target="/ppt/slides/slide3.xml" Id="R24110a841e9749a9" /><Relationship Type="http://schemas.openxmlformats.org/officeDocument/2006/relationships/slide" Target="/ppt/slides/slide4.xml" Id="Rf0602ee855f74af1" /><Relationship Type="http://schemas.openxmlformats.org/officeDocument/2006/relationships/slide" Target="/ppt/slides/slide5.xml" Id="R6afcf7f995b9447a" /><Relationship Type="http://schemas.openxmlformats.org/officeDocument/2006/relationships/slide" Target="/ppt/slides/slide6.xml" Id="R6b642756d74f4e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8d73169de944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90e7323e5419b" /><Relationship Type="http://schemas.openxmlformats.org/officeDocument/2006/relationships/theme" Target="/ppt/slideMasters/theme/theme1.xml" Id="R91065dea26c942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290e7323e541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13b3c7a5d4e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02b5c78ad4f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42546eed843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1aa50c71740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85d4c1a0040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4e2c579064a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GAULA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8 276 959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8 279 915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989 245 511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GAULA HOLDING AS</a:t>
            </a:r>
          </a:p>
        </p:txBody>
      </p:sp>
    </p:spTree>
  </p:cSld>
  <p:clrMapOvr>
    <a:masterClrMapping xmlns:a="http://schemas.openxmlformats.org/drawingml/2006/main"/>
  </p:clrMapOvr>
</p:sld>
</file>