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5f0100464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a9ab774024680"/>
  </p:sldMasterIdLst>
  <p:sldIdLst>
    <p:sldId xmlns:r="http://schemas.openxmlformats.org/officeDocument/2006/relationships" id="256" r:id="R6de8aa39eacf4a04"/>
    <p:sldId xmlns:r="http://schemas.openxmlformats.org/officeDocument/2006/relationships" id="257" r:id="Rc8b122a9f7f148c4"/>
    <p:sldId xmlns:r="http://schemas.openxmlformats.org/officeDocument/2006/relationships" id="258" r:id="Rb2566e310fe54ee3"/>
    <p:sldId xmlns:r="http://schemas.openxmlformats.org/officeDocument/2006/relationships" id="259" r:id="Rd53d4121cfb84e8a"/>
    <p:sldId xmlns:r="http://schemas.openxmlformats.org/officeDocument/2006/relationships" id="260" r:id="R72ff2fd2c4684cfa"/>
    <p:sldId xmlns:r="http://schemas.openxmlformats.org/officeDocument/2006/relationships" id="261" r:id="R76636bcb27634d33"/>
    <p:sldId xmlns:r="http://schemas.openxmlformats.org/officeDocument/2006/relationships" id="262" r:id="Rb3eb9b53d3f6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a9ab774024680" /><Relationship Type="http://schemas.openxmlformats.org/officeDocument/2006/relationships/slide" Target="/ppt/slides/slide1.xml" Id="R6de8aa39eacf4a04" /><Relationship Type="http://schemas.openxmlformats.org/officeDocument/2006/relationships/slide" Target="/ppt/slides/slide2.xml" Id="Rc8b122a9f7f148c4" /><Relationship Type="http://schemas.openxmlformats.org/officeDocument/2006/relationships/slide" Target="/ppt/slides/slide3.xml" Id="Rb2566e310fe54ee3" /><Relationship Type="http://schemas.openxmlformats.org/officeDocument/2006/relationships/slide" Target="/ppt/slides/slide4.xml" Id="Rd53d4121cfb84e8a" /><Relationship Type="http://schemas.openxmlformats.org/officeDocument/2006/relationships/slide" Target="/ppt/slides/slide5.xml" Id="R72ff2fd2c4684cfa" /><Relationship Type="http://schemas.openxmlformats.org/officeDocument/2006/relationships/slide" Target="/ppt/slides/slide6.xml" Id="R76636bcb27634d33" /><Relationship Type="http://schemas.openxmlformats.org/officeDocument/2006/relationships/slide" Target="/ppt/slides/slide7.xml" Id="Rb3eb9b53d3f6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68b26a2f8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c9552c9ce4647" /><Relationship Type="http://schemas.openxmlformats.org/officeDocument/2006/relationships/theme" Target="/ppt/slideMasters/theme/theme1.xml" Id="R563fd1aac14d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fc9552c9ce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7fbb9184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a03ceb9fb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c428f8f114a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e97f5cbbf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413d668aa43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89f43d83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2d053088149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LANGSETH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1 958 401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FRODE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ROGER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HALDO ARNT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