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cd048ceabb4c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10b3cca4cb4ae8"/>
  </p:sldMasterIdLst>
  <p:sldIdLst>
    <p:sldId xmlns:r="http://schemas.openxmlformats.org/officeDocument/2006/relationships" id="256" r:id="R5b6772a213af433f"/>
    <p:sldId xmlns:r="http://schemas.openxmlformats.org/officeDocument/2006/relationships" id="257" r:id="Rba51beee57944bc7"/>
    <p:sldId xmlns:r="http://schemas.openxmlformats.org/officeDocument/2006/relationships" id="258" r:id="R1c4eb98690494103"/>
    <p:sldId xmlns:r="http://schemas.openxmlformats.org/officeDocument/2006/relationships" id="259" r:id="Rda6ecc1d2b264e0e"/>
    <p:sldId xmlns:r="http://schemas.openxmlformats.org/officeDocument/2006/relationships" id="260" r:id="Rb02c380dbde94c39"/>
    <p:sldId xmlns:r="http://schemas.openxmlformats.org/officeDocument/2006/relationships" id="261" r:id="Re6e03e464bd74d68"/>
    <p:sldId xmlns:r="http://schemas.openxmlformats.org/officeDocument/2006/relationships" id="262" r:id="R34369d44ec5146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10b3cca4cb4ae8" /><Relationship Type="http://schemas.openxmlformats.org/officeDocument/2006/relationships/slide" Target="/ppt/slides/slide1.xml" Id="R5b6772a213af433f" /><Relationship Type="http://schemas.openxmlformats.org/officeDocument/2006/relationships/slide" Target="/ppt/slides/slide2.xml" Id="Rba51beee57944bc7" /><Relationship Type="http://schemas.openxmlformats.org/officeDocument/2006/relationships/slide" Target="/ppt/slides/slide3.xml" Id="R1c4eb98690494103" /><Relationship Type="http://schemas.openxmlformats.org/officeDocument/2006/relationships/slide" Target="/ppt/slides/slide4.xml" Id="Rda6ecc1d2b264e0e" /><Relationship Type="http://schemas.openxmlformats.org/officeDocument/2006/relationships/slide" Target="/ppt/slides/slide5.xml" Id="Rb02c380dbde94c39" /><Relationship Type="http://schemas.openxmlformats.org/officeDocument/2006/relationships/slide" Target="/ppt/slides/slide6.xml" Id="Re6e03e464bd74d68" /><Relationship Type="http://schemas.openxmlformats.org/officeDocument/2006/relationships/slide" Target="/ppt/slides/slide7.xml" Id="R34369d44ec5146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261b2fe66d4c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b6d4b83b84ed3" /><Relationship Type="http://schemas.openxmlformats.org/officeDocument/2006/relationships/theme" Target="/ppt/slideMasters/theme/theme1.xml" Id="Rf64213b09bef4e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ab6d4b83b84e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7370c6df24b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416d2508a48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efeab22df4f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1d66e4a2843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723fa60ec42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9636bf53740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ea33070f64e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SVANEN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SVANEN HOLDING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36 610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APELAND BJØRN MATHIAS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989 243 179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