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f4f922a2e4b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9bcf71e69e44d5"/>
  </p:sldMasterIdLst>
  <p:sldIdLst>
    <p:sldId xmlns:r="http://schemas.openxmlformats.org/officeDocument/2006/relationships" id="256" r:id="R8b70c07302b74bef"/>
    <p:sldId xmlns:r="http://schemas.openxmlformats.org/officeDocument/2006/relationships" id="257" r:id="R0310f920d9d246ad"/>
    <p:sldId xmlns:r="http://schemas.openxmlformats.org/officeDocument/2006/relationships" id="258" r:id="Re47b0555b9e94ddb"/>
    <p:sldId xmlns:r="http://schemas.openxmlformats.org/officeDocument/2006/relationships" id="259" r:id="R6451e9df966942e6"/>
    <p:sldId xmlns:r="http://schemas.openxmlformats.org/officeDocument/2006/relationships" id="260" r:id="Rce822d5f621848ae"/>
    <p:sldId xmlns:r="http://schemas.openxmlformats.org/officeDocument/2006/relationships" id="261" r:id="R843496e7cdd542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bcf71e69e44d5" /><Relationship Type="http://schemas.openxmlformats.org/officeDocument/2006/relationships/slide" Target="/ppt/slides/slide1.xml" Id="R8b70c07302b74bef" /><Relationship Type="http://schemas.openxmlformats.org/officeDocument/2006/relationships/slide" Target="/ppt/slides/slide2.xml" Id="R0310f920d9d246ad" /><Relationship Type="http://schemas.openxmlformats.org/officeDocument/2006/relationships/slide" Target="/ppt/slides/slide3.xml" Id="Re47b0555b9e94ddb" /><Relationship Type="http://schemas.openxmlformats.org/officeDocument/2006/relationships/slide" Target="/ppt/slides/slide4.xml" Id="R6451e9df966942e6" /><Relationship Type="http://schemas.openxmlformats.org/officeDocument/2006/relationships/slide" Target="/ppt/slides/slide5.xml" Id="Rce822d5f621848ae" /><Relationship Type="http://schemas.openxmlformats.org/officeDocument/2006/relationships/slide" Target="/ppt/slides/slide6.xml" Id="R843496e7cdd542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90283b16d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8292da79a4053" /><Relationship Type="http://schemas.openxmlformats.org/officeDocument/2006/relationships/theme" Target="/ppt/slideMasters/theme/theme1.xml" Id="Rbd7138eff4d34a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18292da79a40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e1ce3ef84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735a641054d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84986029f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ffac0d444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272686cee42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cd469b6e6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SVANEN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Rundhaug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989 243 179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