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b39b8c89341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e7f6624164e21"/>
  </p:sldMasterIdLst>
  <p:sldIdLst>
    <p:sldId xmlns:r="http://schemas.openxmlformats.org/officeDocument/2006/relationships" id="256" r:id="Rfe2f88deded14820"/>
    <p:sldId xmlns:r="http://schemas.openxmlformats.org/officeDocument/2006/relationships" id="257" r:id="R5ae2bbfceb86401a"/>
    <p:sldId xmlns:r="http://schemas.openxmlformats.org/officeDocument/2006/relationships" id="258" r:id="R8b8bb046d84e40cf"/>
    <p:sldId xmlns:r="http://schemas.openxmlformats.org/officeDocument/2006/relationships" id="259" r:id="Rd6f215ea7ef64fe2"/>
    <p:sldId xmlns:r="http://schemas.openxmlformats.org/officeDocument/2006/relationships" id="260" r:id="R8abe675c6f6d45b4"/>
    <p:sldId xmlns:r="http://schemas.openxmlformats.org/officeDocument/2006/relationships" id="261" r:id="Rc4732a02b5c24898"/>
    <p:sldId xmlns:r="http://schemas.openxmlformats.org/officeDocument/2006/relationships" id="262" r:id="R70a73c7d6f4c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e7f6624164e21" /><Relationship Type="http://schemas.openxmlformats.org/officeDocument/2006/relationships/slide" Target="/ppt/slides/slide1.xml" Id="Rfe2f88deded14820" /><Relationship Type="http://schemas.openxmlformats.org/officeDocument/2006/relationships/slide" Target="/ppt/slides/slide2.xml" Id="R5ae2bbfceb86401a" /><Relationship Type="http://schemas.openxmlformats.org/officeDocument/2006/relationships/slide" Target="/ppt/slides/slide3.xml" Id="R8b8bb046d84e40cf" /><Relationship Type="http://schemas.openxmlformats.org/officeDocument/2006/relationships/slide" Target="/ppt/slides/slide4.xml" Id="Rd6f215ea7ef64fe2" /><Relationship Type="http://schemas.openxmlformats.org/officeDocument/2006/relationships/slide" Target="/ppt/slides/slide5.xml" Id="R8abe675c6f6d45b4" /><Relationship Type="http://schemas.openxmlformats.org/officeDocument/2006/relationships/slide" Target="/ppt/slides/slide6.xml" Id="Rc4732a02b5c24898" /><Relationship Type="http://schemas.openxmlformats.org/officeDocument/2006/relationships/slide" Target="/ppt/slides/slide7.xml" Id="R70a73c7d6f4c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6e89287fe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889d0c1a4883" /><Relationship Type="http://schemas.openxmlformats.org/officeDocument/2006/relationships/theme" Target="/ppt/slideMasters/theme/theme1.xml" Id="R4377c42fe38d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3889d0c1a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a4ea29dd84a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053b0003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9da9f11a3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5669eb7ad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0d9bca28d44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a1f90daaa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79cb8022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