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7d3cbeb24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bb1fb5dbf4234"/>
  </p:sldMasterIdLst>
  <p:sldIdLst>
    <p:sldId xmlns:r="http://schemas.openxmlformats.org/officeDocument/2006/relationships" id="256" r:id="Re8b4223492bf450b"/>
    <p:sldId xmlns:r="http://schemas.openxmlformats.org/officeDocument/2006/relationships" id="257" r:id="Rd841ec9497d340b3"/>
    <p:sldId xmlns:r="http://schemas.openxmlformats.org/officeDocument/2006/relationships" id="258" r:id="R80f54f0831db4699"/>
    <p:sldId xmlns:r="http://schemas.openxmlformats.org/officeDocument/2006/relationships" id="259" r:id="R767ab0fca88b4ab4"/>
    <p:sldId xmlns:r="http://schemas.openxmlformats.org/officeDocument/2006/relationships" id="260" r:id="R0482f40a47f94208"/>
    <p:sldId xmlns:r="http://schemas.openxmlformats.org/officeDocument/2006/relationships" id="261" r:id="R75d4de84da0a4744"/>
    <p:sldId xmlns:r="http://schemas.openxmlformats.org/officeDocument/2006/relationships" id="262" r:id="R22499030a910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bb1fb5dbf4234" /><Relationship Type="http://schemas.openxmlformats.org/officeDocument/2006/relationships/slide" Target="/ppt/slides/slide1.xml" Id="Re8b4223492bf450b" /><Relationship Type="http://schemas.openxmlformats.org/officeDocument/2006/relationships/slide" Target="/ppt/slides/slide2.xml" Id="Rd841ec9497d340b3" /><Relationship Type="http://schemas.openxmlformats.org/officeDocument/2006/relationships/slide" Target="/ppt/slides/slide3.xml" Id="R80f54f0831db4699" /><Relationship Type="http://schemas.openxmlformats.org/officeDocument/2006/relationships/slide" Target="/ppt/slides/slide4.xml" Id="R767ab0fca88b4ab4" /><Relationship Type="http://schemas.openxmlformats.org/officeDocument/2006/relationships/slide" Target="/ppt/slides/slide5.xml" Id="R0482f40a47f94208" /><Relationship Type="http://schemas.openxmlformats.org/officeDocument/2006/relationships/slide" Target="/ppt/slides/slide6.xml" Id="R75d4de84da0a4744" /><Relationship Type="http://schemas.openxmlformats.org/officeDocument/2006/relationships/slide" Target="/ppt/slides/slide7.xml" Id="R22499030a910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41f8827af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4ae48e6fc4b2c" /><Relationship Type="http://schemas.openxmlformats.org/officeDocument/2006/relationships/theme" Target="/ppt/slideMasters/theme/theme1.xml" Id="R77a5b5c7a69c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4ae48e6fc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0c4f524fd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63761f60b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bfade918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423f9be8a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b278e1b7e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de0bb09f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d3c882158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bjornar.apeland@steinsvik.no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