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fc0f1d280640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8dcc9da192437b"/>
  </p:sldMasterIdLst>
  <p:sldIdLst>
    <p:sldId xmlns:r="http://schemas.openxmlformats.org/officeDocument/2006/relationships" id="256" r:id="Rd516c62755634cac"/>
    <p:sldId xmlns:r="http://schemas.openxmlformats.org/officeDocument/2006/relationships" id="257" r:id="Rf86bf793b6cc404d"/>
    <p:sldId xmlns:r="http://schemas.openxmlformats.org/officeDocument/2006/relationships" id="258" r:id="Raff42dc77819419f"/>
    <p:sldId xmlns:r="http://schemas.openxmlformats.org/officeDocument/2006/relationships" id="259" r:id="R4526d1f3fd324387"/>
    <p:sldId xmlns:r="http://schemas.openxmlformats.org/officeDocument/2006/relationships" id="260" r:id="R7bd51944671142f3"/>
    <p:sldId xmlns:r="http://schemas.openxmlformats.org/officeDocument/2006/relationships" id="261" r:id="R089382993d5e4497"/>
    <p:sldId xmlns:r="http://schemas.openxmlformats.org/officeDocument/2006/relationships" id="262" r:id="Re816dced281548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8dcc9da192437b" /><Relationship Type="http://schemas.openxmlformats.org/officeDocument/2006/relationships/slide" Target="/ppt/slides/slide1.xml" Id="Rd516c62755634cac" /><Relationship Type="http://schemas.openxmlformats.org/officeDocument/2006/relationships/slide" Target="/ppt/slides/slide2.xml" Id="Rf86bf793b6cc404d" /><Relationship Type="http://schemas.openxmlformats.org/officeDocument/2006/relationships/slide" Target="/ppt/slides/slide3.xml" Id="Raff42dc77819419f" /><Relationship Type="http://schemas.openxmlformats.org/officeDocument/2006/relationships/slide" Target="/ppt/slides/slide4.xml" Id="R4526d1f3fd324387" /><Relationship Type="http://schemas.openxmlformats.org/officeDocument/2006/relationships/slide" Target="/ppt/slides/slide5.xml" Id="R7bd51944671142f3" /><Relationship Type="http://schemas.openxmlformats.org/officeDocument/2006/relationships/slide" Target="/ppt/slides/slide6.xml" Id="R089382993d5e4497" /><Relationship Type="http://schemas.openxmlformats.org/officeDocument/2006/relationships/slide" Target="/ppt/slides/slide7.xml" Id="Re816dced281548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814074334f42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5052276f14cb1" /><Relationship Type="http://schemas.openxmlformats.org/officeDocument/2006/relationships/theme" Target="/ppt/slideMasters/theme/theme1.xml" Id="R0db55bc7bf7247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85052276f14c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8cd15c12146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fcfbe303a4c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c1d89f2a247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b2b1e9e8342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d8d82be0949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f059cb37849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a14de1f48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SEMUNDSETH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SEMUNDSETH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−741 893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−781 907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46 991 307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49 055 564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SEMUNDSETH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gate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65 29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