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fa1ab2d34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808d15b4c4969"/>
  </p:sldMasterIdLst>
  <p:sldIdLst>
    <p:sldId xmlns:r="http://schemas.openxmlformats.org/officeDocument/2006/relationships" id="256" r:id="R67cb0ec86c6c4e68"/>
    <p:sldId xmlns:r="http://schemas.openxmlformats.org/officeDocument/2006/relationships" id="257" r:id="Rc620dcfcedde4acc"/>
    <p:sldId xmlns:r="http://schemas.openxmlformats.org/officeDocument/2006/relationships" id="258" r:id="Rd154609e890349e3"/>
    <p:sldId xmlns:r="http://schemas.openxmlformats.org/officeDocument/2006/relationships" id="259" r:id="R34f079d693114ad2"/>
    <p:sldId xmlns:r="http://schemas.openxmlformats.org/officeDocument/2006/relationships" id="260" r:id="Rb117755233774443"/>
    <p:sldId xmlns:r="http://schemas.openxmlformats.org/officeDocument/2006/relationships" id="261" r:id="R9c50351366d142aa"/>
    <p:sldId xmlns:r="http://schemas.openxmlformats.org/officeDocument/2006/relationships" id="262" r:id="Rc7d1ec222b48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808d15b4c4969" /><Relationship Type="http://schemas.openxmlformats.org/officeDocument/2006/relationships/slide" Target="/ppt/slides/slide1.xml" Id="R67cb0ec86c6c4e68" /><Relationship Type="http://schemas.openxmlformats.org/officeDocument/2006/relationships/slide" Target="/ppt/slides/slide2.xml" Id="Rc620dcfcedde4acc" /><Relationship Type="http://schemas.openxmlformats.org/officeDocument/2006/relationships/slide" Target="/ppt/slides/slide3.xml" Id="Rd154609e890349e3" /><Relationship Type="http://schemas.openxmlformats.org/officeDocument/2006/relationships/slide" Target="/ppt/slides/slide4.xml" Id="R34f079d693114ad2" /><Relationship Type="http://schemas.openxmlformats.org/officeDocument/2006/relationships/slide" Target="/ppt/slides/slide5.xml" Id="Rb117755233774443" /><Relationship Type="http://schemas.openxmlformats.org/officeDocument/2006/relationships/slide" Target="/ppt/slides/slide6.xml" Id="R9c50351366d142aa" /><Relationship Type="http://schemas.openxmlformats.org/officeDocument/2006/relationships/slide" Target="/ppt/slides/slide7.xml" Id="Rc7d1ec222b48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69aebfc5c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9a03ee0b4aa4" /><Relationship Type="http://schemas.openxmlformats.org/officeDocument/2006/relationships/theme" Target="/ppt/slideMasters/theme/theme1.xml" Id="R8c56b0e97a4c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69a03ee0b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5eb603fe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3a1b11c0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53253e094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e19174da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266e93fd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fd2ecd1f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0122ee31d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NARNIA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11 481 076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VESTRUM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95 51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NARNIA AS</a:t>
            </a:r>
          </a:p>
        </p:txBody>
      </p:sp>
    </p:spTree>
  </p:cSld>
  <p:clrMapOvr>
    <a:masterClrMapping xmlns:a="http://schemas.openxmlformats.org/drawingml/2006/main"/>
  </p:clrMapOvr>
</p:sld>
</file>