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a36324fbd2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983dd6a3342c1"/>
  </p:sldMasterIdLst>
  <p:sldIdLst>
    <p:sldId xmlns:r="http://schemas.openxmlformats.org/officeDocument/2006/relationships" id="256" r:id="R650896e2d1d244b7"/>
    <p:sldId xmlns:r="http://schemas.openxmlformats.org/officeDocument/2006/relationships" id="257" r:id="R3546b29b78314ac5"/>
    <p:sldId xmlns:r="http://schemas.openxmlformats.org/officeDocument/2006/relationships" id="258" r:id="Rab3f6a08c08b4d40"/>
    <p:sldId xmlns:r="http://schemas.openxmlformats.org/officeDocument/2006/relationships" id="259" r:id="R66955aa199e947c3"/>
    <p:sldId xmlns:r="http://schemas.openxmlformats.org/officeDocument/2006/relationships" id="260" r:id="R3af287f9d05b40f7"/>
    <p:sldId xmlns:r="http://schemas.openxmlformats.org/officeDocument/2006/relationships" id="261" r:id="Ref03b52b0b634609"/>
    <p:sldId xmlns:r="http://schemas.openxmlformats.org/officeDocument/2006/relationships" id="262" r:id="Rc61e749a16f6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983dd6a3342c1" /><Relationship Type="http://schemas.openxmlformats.org/officeDocument/2006/relationships/slide" Target="/ppt/slides/slide1.xml" Id="R650896e2d1d244b7" /><Relationship Type="http://schemas.openxmlformats.org/officeDocument/2006/relationships/slide" Target="/ppt/slides/slide2.xml" Id="R3546b29b78314ac5" /><Relationship Type="http://schemas.openxmlformats.org/officeDocument/2006/relationships/slide" Target="/ppt/slides/slide3.xml" Id="Rab3f6a08c08b4d40" /><Relationship Type="http://schemas.openxmlformats.org/officeDocument/2006/relationships/slide" Target="/ppt/slides/slide4.xml" Id="R66955aa199e947c3" /><Relationship Type="http://schemas.openxmlformats.org/officeDocument/2006/relationships/slide" Target="/ppt/slides/slide5.xml" Id="R3af287f9d05b40f7" /><Relationship Type="http://schemas.openxmlformats.org/officeDocument/2006/relationships/slide" Target="/ppt/slides/slide6.xml" Id="Ref03b52b0b634609" /><Relationship Type="http://schemas.openxmlformats.org/officeDocument/2006/relationships/slide" Target="/ppt/slides/slide7.xml" Id="Rc61e749a16f6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6c47a33344a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aae1deae4ea9" /><Relationship Type="http://schemas.openxmlformats.org/officeDocument/2006/relationships/theme" Target="/ppt/slideMasters/theme/theme1.xml" Id="R022f03dd7a55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4aae1deae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320b2166045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40c08b7ad42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7938794f2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48a64fce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0c44044a342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3ce6d1c964f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7353eb6c6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THORSTEIN 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30 057 651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32 333 193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 THORSTEIN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Midtmoen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28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