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47b49a283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6cf0838ab4969"/>
  </p:sldMasterIdLst>
  <p:sldIdLst>
    <p:sldId xmlns:r="http://schemas.openxmlformats.org/officeDocument/2006/relationships" id="256" r:id="Rbe7acadc08884fb1"/>
    <p:sldId xmlns:r="http://schemas.openxmlformats.org/officeDocument/2006/relationships" id="257" r:id="Rd7a32b4e1e2f421e"/>
    <p:sldId xmlns:r="http://schemas.openxmlformats.org/officeDocument/2006/relationships" id="258" r:id="R4615479535aa4dd3"/>
    <p:sldId xmlns:r="http://schemas.openxmlformats.org/officeDocument/2006/relationships" id="259" r:id="Rae054ba4e2234155"/>
    <p:sldId xmlns:r="http://schemas.openxmlformats.org/officeDocument/2006/relationships" id="260" r:id="R4992e4d0844549fd"/>
    <p:sldId xmlns:r="http://schemas.openxmlformats.org/officeDocument/2006/relationships" id="261" r:id="R02eea0707169402a"/>
    <p:sldId xmlns:r="http://schemas.openxmlformats.org/officeDocument/2006/relationships" id="262" r:id="R0f233a59060b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6cf0838ab4969" /><Relationship Type="http://schemas.openxmlformats.org/officeDocument/2006/relationships/slide" Target="/ppt/slides/slide1.xml" Id="Rbe7acadc08884fb1" /><Relationship Type="http://schemas.openxmlformats.org/officeDocument/2006/relationships/slide" Target="/ppt/slides/slide2.xml" Id="Rd7a32b4e1e2f421e" /><Relationship Type="http://schemas.openxmlformats.org/officeDocument/2006/relationships/slide" Target="/ppt/slides/slide3.xml" Id="R4615479535aa4dd3" /><Relationship Type="http://schemas.openxmlformats.org/officeDocument/2006/relationships/slide" Target="/ppt/slides/slide4.xml" Id="Rae054ba4e2234155" /><Relationship Type="http://schemas.openxmlformats.org/officeDocument/2006/relationships/slide" Target="/ppt/slides/slide5.xml" Id="R4992e4d0844549fd" /><Relationship Type="http://schemas.openxmlformats.org/officeDocument/2006/relationships/slide" Target="/ppt/slides/slide6.xml" Id="R02eea0707169402a" /><Relationship Type="http://schemas.openxmlformats.org/officeDocument/2006/relationships/slide" Target="/ppt/slides/slide7.xml" Id="R0f233a59060b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f71a0394d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9b97bee224b43" /><Relationship Type="http://schemas.openxmlformats.org/officeDocument/2006/relationships/theme" Target="/ppt/slideMasters/theme/theme1.xml" Id="R95b856772737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9b97bee22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7732f2ba1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55492212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cfafc22b5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dc68ff77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c0bfc3be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808df881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3fdf41e8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