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54ee35563644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247695694d462b"/>
  </p:sldMasterIdLst>
  <p:sldIdLst>
    <p:sldId xmlns:r="http://schemas.openxmlformats.org/officeDocument/2006/relationships" id="256" r:id="R5dddf70446e44061"/>
    <p:sldId xmlns:r="http://schemas.openxmlformats.org/officeDocument/2006/relationships" id="257" r:id="R5231989de70140d8"/>
    <p:sldId xmlns:r="http://schemas.openxmlformats.org/officeDocument/2006/relationships" id="258" r:id="R7795bb40b7ed4f37"/>
    <p:sldId xmlns:r="http://schemas.openxmlformats.org/officeDocument/2006/relationships" id="259" r:id="R5de109e25256431c"/>
    <p:sldId xmlns:r="http://schemas.openxmlformats.org/officeDocument/2006/relationships" id="260" r:id="R44e281a2504b41f2"/>
    <p:sldId xmlns:r="http://schemas.openxmlformats.org/officeDocument/2006/relationships" id="261" r:id="Rf43729fd9e444c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247695694d462b" /><Relationship Type="http://schemas.openxmlformats.org/officeDocument/2006/relationships/slide" Target="/ppt/slides/slide1.xml" Id="R5dddf70446e44061" /><Relationship Type="http://schemas.openxmlformats.org/officeDocument/2006/relationships/slide" Target="/ppt/slides/slide2.xml" Id="R5231989de70140d8" /><Relationship Type="http://schemas.openxmlformats.org/officeDocument/2006/relationships/slide" Target="/ppt/slides/slide3.xml" Id="R7795bb40b7ed4f37" /><Relationship Type="http://schemas.openxmlformats.org/officeDocument/2006/relationships/slide" Target="/ppt/slides/slide4.xml" Id="R5de109e25256431c" /><Relationship Type="http://schemas.openxmlformats.org/officeDocument/2006/relationships/slide" Target="/ppt/slides/slide5.xml" Id="R44e281a2504b41f2" /><Relationship Type="http://schemas.openxmlformats.org/officeDocument/2006/relationships/slide" Target="/ppt/slides/slide6.xml" Id="Rf43729fd9e444c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e22888805647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aea94bfce4da7" /><Relationship Type="http://schemas.openxmlformats.org/officeDocument/2006/relationships/theme" Target="/ppt/slideMasters/theme/theme1.xml" Id="R8ac21cf057e94d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eaea94bfce4d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1606730f84b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a67e9642840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15b0d50ac4d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880293db245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35473416b4e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0e514c73349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TIMETO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Hugins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3151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989 239 449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