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0efbfdd95e46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a753bb8e0b4ca1"/>
  </p:sldMasterIdLst>
  <p:sldIdLst>
    <p:sldId xmlns:r="http://schemas.openxmlformats.org/officeDocument/2006/relationships" id="256" r:id="Rd2f4a602b98148d5"/>
    <p:sldId xmlns:r="http://schemas.openxmlformats.org/officeDocument/2006/relationships" id="257" r:id="Re87435a70b9340c0"/>
    <p:sldId xmlns:r="http://schemas.openxmlformats.org/officeDocument/2006/relationships" id="258" r:id="R36b2e31624de44be"/>
    <p:sldId xmlns:r="http://schemas.openxmlformats.org/officeDocument/2006/relationships" id="259" r:id="R81659e1b28e04c16"/>
    <p:sldId xmlns:r="http://schemas.openxmlformats.org/officeDocument/2006/relationships" id="260" r:id="R1869acb44b6845df"/>
    <p:sldId xmlns:r="http://schemas.openxmlformats.org/officeDocument/2006/relationships" id="261" r:id="R4b919817299943da"/>
    <p:sldId xmlns:r="http://schemas.openxmlformats.org/officeDocument/2006/relationships" id="262" r:id="R39157a27f42f46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a753bb8e0b4ca1" /><Relationship Type="http://schemas.openxmlformats.org/officeDocument/2006/relationships/slide" Target="/ppt/slides/slide1.xml" Id="Rd2f4a602b98148d5" /><Relationship Type="http://schemas.openxmlformats.org/officeDocument/2006/relationships/slide" Target="/ppt/slides/slide2.xml" Id="Re87435a70b9340c0" /><Relationship Type="http://schemas.openxmlformats.org/officeDocument/2006/relationships/slide" Target="/ppt/slides/slide3.xml" Id="R36b2e31624de44be" /><Relationship Type="http://schemas.openxmlformats.org/officeDocument/2006/relationships/slide" Target="/ppt/slides/slide4.xml" Id="R81659e1b28e04c16" /><Relationship Type="http://schemas.openxmlformats.org/officeDocument/2006/relationships/slide" Target="/ppt/slides/slide5.xml" Id="R1869acb44b6845df" /><Relationship Type="http://schemas.openxmlformats.org/officeDocument/2006/relationships/slide" Target="/ppt/slides/slide6.xml" Id="R4b919817299943da" /><Relationship Type="http://schemas.openxmlformats.org/officeDocument/2006/relationships/slide" Target="/ppt/slides/slide7.xml" Id="R39157a27f42f46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9e4806cfd845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941a0e00548a8" /><Relationship Type="http://schemas.openxmlformats.org/officeDocument/2006/relationships/theme" Target="/ppt/slideMasters/theme/theme1.xml" Id="R62d4712faa8948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3941a0e00548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d0058abae43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f4329be5b42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2d7f5180c4b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315290c084f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ccd7b68b144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57c6d7e1947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0147efc9041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KH HOLDING AS ble etablert [år] og holder til i Kjeller.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717 126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21 589 095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21 663 036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HAUGLID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Kristian Hauglid, Nitberg Østre, Holtveien 106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2007 Kjeller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989 239 422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 HOLDING AS</a:t>
            </a:r>
          </a:p>
        </p:txBody>
      </p:sp>
    </p:spTree>
  </p:cSld>
  <p:clrMapOvr>
    <a:masterClrMapping xmlns:a="http://schemas.openxmlformats.org/drawingml/2006/main"/>
  </p:clrMapOvr>
</p:sld>
</file>