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09d4abd1690458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82b72395cae40bf"/>
  </p:sldMasterIdLst>
  <p:sldIdLst>
    <p:sldId xmlns:r="http://schemas.openxmlformats.org/officeDocument/2006/relationships" id="256" r:id="Rf7c624505f004d8e"/>
    <p:sldId xmlns:r="http://schemas.openxmlformats.org/officeDocument/2006/relationships" id="257" r:id="Rba9bfe0e3f5644d3"/>
    <p:sldId xmlns:r="http://schemas.openxmlformats.org/officeDocument/2006/relationships" id="258" r:id="R62963a3bd78b4d5c"/>
    <p:sldId xmlns:r="http://schemas.openxmlformats.org/officeDocument/2006/relationships" id="259" r:id="Rd316b6feefea49eb"/>
    <p:sldId xmlns:r="http://schemas.openxmlformats.org/officeDocument/2006/relationships" id="260" r:id="R05f0a54631544ef7"/>
    <p:sldId xmlns:r="http://schemas.openxmlformats.org/officeDocument/2006/relationships" id="261" r:id="R7a2b198cc5a84935"/>
    <p:sldId xmlns:r="http://schemas.openxmlformats.org/officeDocument/2006/relationships" id="262" r:id="R95fca94f2e4646f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2b72395cae40bf" /><Relationship Type="http://schemas.openxmlformats.org/officeDocument/2006/relationships/slide" Target="/ppt/slides/slide1.xml" Id="Rf7c624505f004d8e" /><Relationship Type="http://schemas.openxmlformats.org/officeDocument/2006/relationships/slide" Target="/ppt/slides/slide2.xml" Id="Rba9bfe0e3f5644d3" /><Relationship Type="http://schemas.openxmlformats.org/officeDocument/2006/relationships/slide" Target="/ppt/slides/slide3.xml" Id="R62963a3bd78b4d5c" /><Relationship Type="http://schemas.openxmlformats.org/officeDocument/2006/relationships/slide" Target="/ppt/slides/slide4.xml" Id="Rd316b6feefea49eb" /><Relationship Type="http://schemas.openxmlformats.org/officeDocument/2006/relationships/slide" Target="/ppt/slides/slide5.xml" Id="R05f0a54631544ef7" /><Relationship Type="http://schemas.openxmlformats.org/officeDocument/2006/relationships/slide" Target="/ppt/slides/slide6.xml" Id="R7a2b198cc5a84935" /><Relationship Type="http://schemas.openxmlformats.org/officeDocument/2006/relationships/slide" Target="/ppt/slides/slide7.xml" Id="R95fca94f2e4646f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4102aae22342f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5eb5c9fad94b52" /><Relationship Type="http://schemas.openxmlformats.org/officeDocument/2006/relationships/theme" Target="/ppt/slideMasters/theme/theme1.xml" Id="R8c2b35a7e2a748b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95eb5c9fad94b5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2e52bdf284488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62f35d9bf54e2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dd4a56c3af43e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5ead8ec03f44c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273f68bb5b40d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6f81458b884f4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a74087429b4c2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ØSTER-RIISØER INVESTERINGSCOMPAGNIE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ØSTER-RIISØER INVESTERINGSCOMPAGNIE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ØSTER-RIISØER INVESTERINGSCOMPAGNIE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ØSTER-RIISØER INVESTERINGSCOMPAGNIE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ØSTER-RIISØER INVESTERINGSCOMPAGNIE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ØSTER-RIISØER INVESTERINGSCOMPAGNIE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−64 230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1 820 636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12 898 689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21 881 593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ØSTER-RIISØER INVESTERINGSCOMPAGNIE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SLETTEN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ØSTER-RIISØER INVESTERINGSCOMPAGNIE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Oscars gate 65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oyvind.sletten@outlook.com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989 239 015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ØSTER-RIISØER INVESTERINGSCOMPAGNIE AS</a:t>
            </a:r>
          </a:p>
        </p:txBody>
      </p:sp>
    </p:spTree>
  </p:cSld>
  <p:clrMapOvr>
    <a:masterClrMapping xmlns:a="http://schemas.openxmlformats.org/drawingml/2006/main"/>
  </p:clrMapOvr>
</p:sld>
</file>