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d3d6316b85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d10f0ea3141ab"/>
  </p:sldMasterIdLst>
  <p:sldIdLst>
    <p:sldId xmlns:r="http://schemas.openxmlformats.org/officeDocument/2006/relationships" id="256" r:id="R1f92cf38bd154ab8"/>
    <p:sldId xmlns:r="http://schemas.openxmlformats.org/officeDocument/2006/relationships" id="257" r:id="R6467f10e42a5401c"/>
    <p:sldId xmlns:r="http://schemas.openxmlformats.org/officeDocument/2006/relationships" id="258" r:id="R79030e5bfaf442b5"/>
    <p:sldId xmlns:r="http://schemas.openxmlformats.org/officeDocument/2006/relationships" id="259" r:id="Re2f19aaf6b7749d2"/>
    <p:sldId xmlns:r="http://schemas.openxmlformats.org/officeDocument/2006/relationships" id="260" r:id="Rbc4ca84714f74c5a"/>
    <p:sldId xmlns:r="http://schemas.openxmlformats.org/officeDocument/2006/relationships" id="261" r:id="R43259518bfa94f2a"/>
    <p:sldId xmlns:r="http://schemas.openxmlformats.org/officeDocument/2006/relationships" id="262" r:id="R82ba809aea1d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d10f0ea3141ab" /><Relationship Type="http://schemas.openxmlformats.org/officeDocument/2006/relationships/slide" Target="/ppt/slides/slide1.xml" Id="R1f92cf38bd154ab8" /><Relationship Type="http://schemas.openxmlformats.org/officeDocument/2006/relationships/slide" Target="/ppt/slides/slide2.xml" Id="R6467f10e42a5401c" /><Relationship Type="http://schemas.openxmlformats.org/officeDocument/2006/relationships/slide" Target="/ppt/slides/slide3.xml" Id="R79030e5bfaf442b5" /><Relationship Type="http://schemas.openxmlformats.org/officeDocument/2006/relationships/slide" Target="/ppt/slides/slide4.xml" Id="Re2f19aaf6b7749d2" /><Relationship Type="http://schemas.openxmlformats.org/officeDocument/2006/relationships/slide" Target="/ppt/slides/slide5.xml" Id="Rbc4ca84714f74c5a" /><Relationship Type="http://schemas.openxmlformats.org/officeDocument/2006/relationships/slide" Target="/ppt/slides/slide6.xml" Id="R43259518bfa94f2a" /><Relationship Type="http://schemas.openxmlformats.org/officeDocument/2006/relationships/slide" Target="/ppt/slides/slide7.xml" Id="R82ba809aea1d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295e65ca7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66cf0208491d" /><Relationship Type="http://schemas.openxmlformats.org/officeDocument/2006/relationships/theme" Target="/ppt/slideMasters/theme/theme1.xml" Id="R7db8f7555b25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a66cf0208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291ef3587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e36085979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9d175aca340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aa34f9b20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f414f59e8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7a84f18ad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d601e297a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PANTHEON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PANTHEON HOLDING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4 965 602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24 440 143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32 542 705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SKAUGE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HAGEN SKAUGE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