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e51618444a41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48dcfb24954ff6"/>
  </p:sldMasterIdLst>
  <p:sldIdLst>
    <p:sldId xmlns:r="http://schemas.openxmlformats.org/officeDocument/2006/relationships" id="256" r:id="R8ee508cf95f64706"/>
    <p:sldId xmlns:r="http://schemas.openxmlformats.org/officeDocument/2006/relationships" id="257" r:id="R2520255926a04655"/>
    <p:sldId xmlns:r="http://schemas.openxmlformats.org/officeDocument/2006/relationships" id="258" r:id="Ra65dbb7d6fef4e55"/>
    <p:sldId xmlns:r="http://schemas.openxmlformats.org/officeDocument/2006/relationships" id="259" r:id="R088e3088a1104f40"/>
    <p:sldId xmlns:r="http://schemas.openxmlformats.org/officeDocument/2006/relationships" id="260" r:id="R5d65b2913d88454a"/>
    <p:sldId xmlns:r="http://schemas.openxmlformats.org/officeDocument/2006/relationships" id="261" r:id="R85a4413798634117"/>
    <p:sldId xmlns:r="http://schemas.openxmlformats.org/officeDocument/2006/relationships" id="262" r:id="Rc47c6f0238bb43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48dcfb24954ff6" /><Relationship Type="http://schemas.openxmlformats.org/officeDocument/2006/relationships/slide" Target="/ppt/slides/slide1.xml" Id="R8ee508cf95f64706" /><Relationship Type="http://schemas.openxmlformats.org/officeDocument/2006/relationships/slide" Target="/ppt/slides/slide2.xml" Id="R2520255926a04655" /><Relationship Type="http://schemas.openxmlformats.org/officeDocument/2006/relationships/slide" Target="/ppt/slides/slide3.xml" Id="Ra65dbb7d6fef4e55" /><Relationship Type="http://schemas.openxmlformats.org/officeDocument/2006/relationships/slide" Target="/ppt/slides/slide4.xml" Id="R088e3088a1104f40" /><Relationship Type="http://schemas.openxmlformats.org/officeDocument/2006/relationships/slide" Target="/ppt/slides/slide5.xml" Id="R5d65b2913d88454a" /><Relationship Type="http://schemas.openxmlformats.org/officeDocument/2006/relationships/slide" Target="/ppt/slides/slide6.xml" Id="R85a4413798634117" /><Relationship Type="http://schemas.openxmlformats.org/officeDocument/2006/relationships/slide" Target="/ppt/slides/slide7.xml" Id="Rc47c6f0238bb43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bfa6f756ed46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78eeac675455e" /><Relationship Type="http://schemas.openxmlformats.org/officeDocument/2006/relationships/theme" Target="/ppt/slideMasters/theme/theme1.xml" Id="Rb32d4e69e6b248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478eeac67545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3c3d1b8c94f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7e20349ba4e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7c71eb0b345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1c707fad54f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41a42ed2648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381c0f5a54e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8af6280cc4b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MAROM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−698 461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2 024 118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23 618 501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23 770 638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 MAREN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4521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989 237 160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