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428f69fb96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e5c1bf586a4d54"/>
  </p:sldMasterIdLst>
  <p:sldIdLst>
    <p:sldId xmlns:r="http://schemas.openxmlformats.org/officeDocument/2006/relationships" id="256" r:id="Rdac4e3b6c4774972"/>
    <p:sldId xmlns:r="http://schemas.openxmlformats.org/officeDocument/2006/relationships" id="257" r:id="Rfaec169c5e724790"/>
    <p:sldId xmlns:r="http://schemas.openxmlformats.org/officeDocument/2006/relationships" id="258" r:id="Rf918f8f550b544c9"/>
    <p:sldId xmlns:r="http://schemas.openxmlformats.org/officeDocument/2006/relationships" id="259" r:id="R35c6d3e1318e4189"/>
    <p:sldId xmlns:r="http://schemas.openxmlformats.org/officeDocument/2006/relationships" id="260" r:id="Rb902d42bf2514348"/>
    <p:sldId xmlns:r="http://schemas.openxmlformats.org/officeDocument/2006/relationships" id="261" r:id="Ree9e83dc5dfd46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5c1bf586a4d54" /><Relationship Type="http://schemas.openxmlformats.org/officeDocument/2006/relationships/slide" Target="/ppt/slides/slide1.xml" Id="Rdac4e3b6c4774972" /><Relationship Type="http://schemas.openxmlformats.org/officeDocument/2006/relationships/slide" Target="/ppt/slides/slide2.xml" Id="Rfaec169c5e724790" /><Relationship Type="http://schemas.openxmlformats.org/officeDocument/2006/relationships/slide" Target="/ppt/slides/slide3.xml" Id="Rf918f8f550b544c9" /><Relationship Type="http://schemas.openxmlformats.org/officeDocument/2006/relationships/slide" Target="/ppt/slides/slide4.xml" Id="R35c6d3e1318e4189" /><Relationship Type="http://schemas.openxmlformats.org/officeDocument/2006/relationships/slide" Target="/ppt/slides/slide5.xml" Id="Rb902d42bf2514348" /><Relationship Type="http://schemas.openxmlformats.org/officeDocument/2006/relationships/slide" Target="/ppt/slides/slide6.xml" Id="Ree9e83dc5dfd46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912e9f30f48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38ba76ca44cae" /><Relationship Type="http://schemas.openxmlformats.org/officeDocument/2006/relationships/theme" Target="/ppt/slideMasters/theme/theme1.xml" Id="R88571d3f6922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738ba76ca44c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e90cf703f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8c5e9545248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c01b3b6a74b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af0f49189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0d704cb8646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55086c8e748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4521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989 237 160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