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21d5fbcdf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24d32c00b47df"/>
  </p:sldMasterIdLst>
  <p:sldIdLst>
    <p:sldId xmlns:r="http://schemas.openxmlformats.org/officeDocument/2006/relationships" id="256" r:id="Rd185082f72fe4dcd"/>
    <p:sldId xmlns:r="http://schemas.openxmlformats.org/officeDocument/2006/relationships" id="257" r:id="R70361689efc44541"/>
    <p:sldId xmlns:r="http://schemas.openxmlformats.org/officeDocument/2006/relationships" id="258" r:id="R8bf45bcc72c74905"/>
    <p:sldId xmlns:r="http://schemas.openxmlformats.org/officeDocument/2006/relationships" id="259" r:id="Rd34477e407d44ffb"/>
    <p:sldId xmlns:r="http://schemas.openxmlformats.org/officeDocument/2006/relationships" id="260" r:id="R7d4ef285bb4b4b69"/>
    <p:sldId xmlns:r="http://schemas.openxmlformats.org/officeDocument/2006/relationships" id="261" r:id="R5606f72d51504348"/>
    <p:sldId xmlns:r="http://schemas.openxmlformats.org/officeDocument/2006/relationships" id="262" r:id="R2656e32ccc97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24d32c00b47df" /><Relationship Type="http://schemas.openxmlformats.org/officeDocument/2006/relationships/slide" Target="/ppt/slides/slide1.xml" Id="Rd185082f72fe4dcd" /><Relationship Type="http://schemas.openxmlformats.org/officeDocument/2006/relationships/slide" Target="/ppt/slides/slide2.xml" Id="R70361689efc44541" /><Relationship Type="http://schemas.openxmlformats.org/officeDocument/2006/relationships/slide" Target="/ppt/slides/slide3.xml" Id="R8bf45bcc72c74905" /><Relationship Type="http://schemas.openxmlformats.org/officeDocument/2006/relationships/slide" Target="/ppt/slides/slide4.xml" Id="Rd34477e407d44ffb" /><Relationship Type="http://schemas.openxmlformats.org/officeDocument/2006/relationships/slide" Target="/ppt/slides/slide5.xml" Id="R7d4ef285bb4b4b69" /><Relationship Type="http://schemas.openxmlformats.org/officeDocument/2006/relationships/slide" Target="/ppt/slides/slide6.xml" Id="R5606f72d51504348" /><Relationship Type="http://schemas.openxmlformats.org/officeDocument/2006/relationships/slide" Target="/ppt/slides/slide7.xml" Id="R2656e32ccc97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cb85b9229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7c98aa2e465e" /><Relationship Type="http://schemas.openxmlformats.org/officeDocument/2006/relationships/theme" Target="/ppt/slideMasters/theme/theme1.xml" Id="Re67eba6e4a2b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67c98aa2e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e76f380e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6aab0c3a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989f2256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de9b7c1be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a0601ea7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5712e854c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615aa2c4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