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8bb6070a79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dbd79c019141a5"/>
  </p:sldMasterIdLst>
  <p:sldIdLst>
    <p:sldId xmlns:r="http://schemas.openxmlformats.org/officeDocument/2006/relationships" id="256" r:id="R79a2db073d1b4336"/>
    <p:sldId xmlns:r="http://schemas.openxmlformats.org/officeDocument/2006/relationships" id="257" r:id="R15f8317719ea4a86"/>
    <p:sldId xmlns:r="http://schemas.openxmlformats.org/officeDocument/2006/relationships" id="258" r:id="R69409ddb21b747c8"/>
    <p:sldId xmlns:r="http://schemas.openxmlformats.org/officeDocument/2006/relationships" id="259" r:id="R6f984f6917bb4062"/>
    <p:sldId xmlns:r="http://schemas.openxmlformats.org/officeDocument/2006/relationships" id="260" r:id="Rc568c947983444ed"/>
    <p:sldId xmlns:r="http://schemas.openxmlformats.org/officeDocument/2006/relationships" id="261" r:id="R78a1d1fd0baa4edf"/>
    <p:sldId xmlns:r="http://schemas.openxmlformats.org/officeDocument/2006/relationships" id="262" r:id="Rd64a1191cb8e41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bd79c019141a5" /><Relationship Type="http://schemas.openxmlformats.org/officeDocument/2006/relationships/slide" Target="/ppt/slides/slide1.xml" Id="R79a2db073d1b4336" /><Relationship Type="http://schemas.openxmlformats.org/officeDocument/2006/relationships/slide" Target="/ppt/slides/slide2.xml" Id="R15f8317719ea4a86" /><Relationship Type="http://schemas.openxmlformats.org/officeDocument/2006/relationships/slide" Target="/ppt/slides/slide3.xml" Id="R69409ddb21b747c8" /><Relationship Type="http://schemas.openxmlformats.org/officeDocument/2006/relationships/slide" Target="/ppt/slides/slide4.xml" Id="R6f984f6917bb4062" /><Relationship Type="http://schemas.openxmlformats.org/officeDocument/2006/relationships/slide" Target="/ppt/slides/slide5.xml" Id="Rc568c947983444ed" /><Relationship Type="http://schemas.openxmlformats.org/officeDocument/2006/relationships/slide" Target="/ppt/slides/slide6.xml" Id="R78a1d1fd0baa4edf" /><Relationship Type="http://schemas.openxmlformats.org/officeDocument/2006/relationships/slide" Target="/ppt/slides/slide7.xml" Id="Rd64a1191cb8e41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35ce2dfdf49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6d2baa4694671" /><Relationship Type="http://schemas.openxmlformats.org/officeDocument/2006/relationships/theme" Target="/ppt/slideMasters/theme/theme1.xml" Id="Rab8a458251e546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26d2baa46946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cd6947da8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b0bf13f3146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e886616f24a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39a73317749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ebce4938047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be8d41eeb4a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5a517335040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PSAKTIV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PSAKTIV AS ble etablert [år] og holder til i Øksendal.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−417 331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17 940 558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18 062 403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 PER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6610 Øksendal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