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eb77839c7df477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60b4802c5d34e3a"/>
  </p:sldMasterIdLst>
  <p:sldIdLst>
    <p:sldId xmlns:r="http://schemas.openxmlformats.org/officeDocument/2006/relationships" id="256" r:id="R7d7aa87e81dc4e4c"/>
    <p:sldId xmlns:r="http://schemas.openxmlformats.org/officeDocument/2006/relationships" id="257" r:id="R013be36193d74e56"/>
    <p:sldId xmlns:r="http://schemas.openxmlformats.org/officeDocument/2006/relationships" id="258" r:id="R48d4b90132134d7e"/>
    <p:sldId xmlns:r="http://schemas.openxmlformats.org/officeDocument/2006/relationships" id="259" r:id="R3c10340fba254e0e"/>
    <p:sldId xmlns:r="http://schemas.openxmlformats.org/officeDocument/2006/relationships" id="260" r:id="Rfa22f521d2914d3c"/>
    <p:sldId xmlns:r="http://schemas.openxmlformats.org/officeDocument/2006/relationships" id="261" r:id="R80539be4a14645a7"/>
    <p:sldId xmlns:r="http://schemas.openxmlformats.org/officeDocument/2006/relationships" id="262" r:id="Re3f9ca08f204467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60b4802c5d34e3a" /><Relationship Type="http://schemas.openxmlformats.org/officeDocument/2006/relationships/slide" Target="/ppt/slides/slide1.xml" Id="R7d7aa87e81dc4e4c" /><Relationship Type="http://schemas.openxmlformats.org/officeDocument/2006/relationships/slide" Target="/ppt/slides/slide2.xml" Id="R013be36193d74e56" /><Relationship Type="http://schemas.openxmlformats.org/officeDocument/2006/relationships/slide" Target="/ppt/slides/slide3.xml" Id="R48d4b90132134d7e" /><Relationship Type="http://schemas.openxmlformats.org/officeDocument/2006/relationships/slide" Target="/ppt/slides/slide4.xml" Id="R3c10340fba254e0e" /><Relationship Type="http://schemas.openxmlformats.org/officeDocument/2006/relationships/slide" Target="/ppt/slides/slide5.xml" Id="Rfa22f521d2914d3c" /><Relationship Type="http://schemas.openxmlformats.org/officeDocument/2006/relationships/slide" Target="/ppt/slides/slide6.xml" Id="R80539be4a14645a7" /><Relationship Type="http://schemas.openxmlformats.org/officeDocument/2006/relationships/slide" Target="/ppt/slides/slide7.xml" Id="Re3f9ca08f204467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78fc3939fa0405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aa9c4e5f064fbb" /><Relationship Type="http://schemas.openxmlformats.org/officeDocument/2006/relationships/theme" Target="/ppt/slideMasters/theme/theme1.xml" Id="Rd3a2ac00bac548b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9aa9c4e5f064fb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89902e411e406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18ef1d09bf497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f25afc20ac49a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59d498b858411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82592e777c4bb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130fd83647427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54dc15efdd4d5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FIRDA REVISJON &amp; RÅDGIVNING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FIRDA REVISJON &amp;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FIRDA REVISJON &amp; RÅDGIVNING AS ble etablert [år] og holder til i Førde.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FIRDA REVISJON &amp;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FIRDA REVISJON &amp;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FIRDA REVISJON &amp;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9 083 509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2 965 109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2 436 968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2 601 351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4 483 502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FIRDA REVISJON &amp;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 MAGNAR HANSEN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UNNI KRIKEN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FIRDA REVISJON &amp;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Elvegården, Naustdalsvegen 1B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6800 Førde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41 78 54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post@firdarevisjon.no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www.firdarevisjon.no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989 230 921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FIRDA REVISJON &amp; RÅDGIVNING AS</a:t>
            </a:r>
          </a:p>
        </p:txBody>
      </p:sp>
    </p:spTree>
  </p:cSld>
  <p:clrMapOvr>
    <a:masterClrMapping xmlns:a="http://schemas.openxmlformats.org/drawingml/2006/main"/>
  </p:clrMapOvr>
</p:sld>
</file>