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8f428ad79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e17dc74954a11"/>
  </p:sldMasterIdLst>
  <p:sldIdLst>
    <p:sldId xmlns:r="http://schemas.openxmlformats.org/officeDocument/2006/relationships" id="256" r:id="R0a256c4e98ef41ee"/>
    <p:sldId xmlns:r="http://schemas.openxmlformats.org/officeDocument/2006/relationships" id="257" r:id="Ra255a21ca9584862"/>
    <p:sldId xmlns:r="http://schemas.openxmlformats.org/officeDocument/2006/relationships" id="258" r:id="R7b568338b71146f8"/>
    <p:sldId xmlns:r="http://schemas.openxmlformats.org/officeDocument/2006/relationships" id="259" r:id="R68bf1e0616074608"/>
    <p:sldId xmlns:r="http://schemas.openxmlformats.org/officeDocument/2006/relationships" id="260" r:id="R605af77808c043bf"/>
    <p:sldId xmlns:r="http://schemas.openxmlformats.org/officeDocument/2006/relationships" id="261" r:id="R5f2264c89c9a42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e17dc74954a11" /><Relationship Type="http://schemas.openxmlformats.org/officeDocument/2006/relationships/slide" Target="/ppt/slides/slide1.xml" Id="R0a256c4e98ef41ee" /><Relationship Type="http://schemas.openxmlformats.org/officeDocument/2006/relationships/slide" Target="/ppt/slides/slide2.xml" Id="Ra255a21ca9584862" /><Relationship Type="http://schemas.openxmlformats.org/officeDocument/2006/relationships/slide" Target="/ppt/slides/slide3.xml" Id="R7b568338b71146f8" /><Relationship Type="http://schemas.openxmlformats.org/officeDocument/2006/relationships/slide" Target="/ppt/slides/slide4.xml" Id="R68bf1e0616074608" /><Relationship Type="http://schemas.openxmlformats.org/officeDocument/2006/relationships/slide" Target="/ppt/slides/slide5.xml" Id="R605af77808c043bf" /><Relationship Type="http://schemas.openxmlformats.org/officeDocument/2006/relationships/slide" Target="/ppt/slides/slide6.xml" Id="R5f2264c89c9a42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da8aebeba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878479d543bc" /><Relationship Type="http://schemas.openxmlformats.org/officeDocument/2006/relationships/theme" Target="/ppt/slideMasters/theme/theme1.xml" Id="R5ef3c5cd6076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e878479d5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918179df4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b9110544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8b975fd6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003688d4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e173a2cf0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7dd3b77e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