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0db07aa72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11427a9a440ea"/>
  </p:sldMasterIdLst>
  <p:sldIdLst>
    <p:sldId xmlns:r="http://schemas.openxmlformats.org/officeDocument/2006/relationships" id="256" r:id="R01af65607e284927"/>
    <p:sldId xmlns:r="http://schemas.openxmlformats.org/officeDocument/2006/relationships" id="257" r:id="R9432c279b8cd4baf"/>
    <p:sldId xmlns:r="http://schemas.openxmlformats.org/officeDocument/2006/relationships" id="258" r:id="R266522fac57d4ce3"/>
    <p:sldId xmlns:r="http://schemas.openxmlformats.org/officeDocument/2006/relationships" id="259" r:id="R7d5af4940ba44180"/>
    <p:sldId xmlns:r="http://schemas.openxmlformats.org/officeDocument/2006/relationships" id="260" r:id="Rd61ca44317ea454d"/>
    <p:sldId xmlns:r="http://schemas.openxmlformats.org/officeDocument/2006/relationships" id="261" r:id="Rbb5a2c38309c46ae"/>
    <p:sldId xmlns:r="http://schemas.openxmlformats.org/officeDocument/2006/relationships" id="262" r:id="R3d8834a68c84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11427a9a440ea" /><Relationship Type="http://schemas.openxmlformats.org/officeDocument/2006/relationships/slide" Target="/ppt/slides/slide1.xml" Id="R01af65607e284927" /><Relationship Type="http://schemas.openxmlformats.org/officeDocument/2006/relationships/slide" Target="/ppt/slides/slide2.xml" Id="R9432c279b8cd4baf" /><Relationship Type="http://schemas.openxmlformats.org/officeDocument/2006/relationships/slide" Target="/ppt/slides/slide3.xml" Id="R266522fac57d4ce3" /><Relationship Type="http://schemas.openxmlformats.org/officeDocument/2006/relationships/slide" Target="/ppt/slides/slide4.xml" Id="R7d5af4940ba44180" /><Relationship Type="http://schemas.openxmlformats.org/officeDocument/2006/relationships/slide" Target="/ppt/slides/slide5.xml" Id="Rd61ca44317ea454d" /><Relationship Type="http://schemas.openxmlformats.org/officeDocument/2006/relationships/slide" Target="/ppt/slides/slide6.xml" Id="Rbb5a2c38309c46ae" /><Relationship Type="http://schemas.openxmlformats.org/officeDocument/2006/relationships/slide" Target="/ppt/slides/slide7.xml" Id="R3d8834a68c84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b23dda3fb45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f349e61174b68" /><Relationship Type="http://schemas.openxmlformats.org/officeDocument/2006/relationships/theme" Target="/ppt/slideMasters/theme/theme1.xml" Id="Rf3d74002ba1f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f349e6117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b47c05f73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fad6142dc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b5ff0ea8f46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5d47d2847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1c3e9f21f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b677370744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4d77f8a83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31 280 283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32 210 476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70C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