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1af079f1b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e4e7afff5435c"/>
  </p:sldMasterIdLst>
  <p:sldIdLst>
    <p:sldId xmlns:r="http://schemas.openxmlformats.org/officeDocument/2006/relationships" id="256" r:id="Rc5961d5f9aef49ec"/>
    <p:sldId xmlns:r="http://schemas.openxmlformats.org/officeDocument/2006/relationships" id="257" r:id="R17b359d81eb84984"/>
    <p:sldId xmlns:r="http://schemas.openxmlformats.org/officeDocument/2006/relationships" id="258" r:id="R82aa0a44b282452a"/>
    <p:sldId xmlns:r="http://schemas.openxmlformats.org/officeDocument/2006/relationships" id="259" r:id="Rca8e237cbac44132"/>
    <p:sldId xmlns:r="http://schemas.openxmlformats.org/officeDocument/2006/relationships" id="260" r:id="R605c30319c4749e7"/>
    <p:sldId xmlns:r="http://schemas.openxmlformats.org/officeDocument/2006/relationships" id="261" r:id="R22a2b28fdba24f39"/>
    <p:sldId xmlns:r="http://schemas.openxmlformats.org/officeDocument/2006/relationships" id="262" r:id="Rb7162794a42f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e4e7afff5435c" /><Relationship Type="http://schemas.openxmlformats.org/officeDocument/2006/relationships/slide" Target="/ppt/slides/slide1.xml" Id="Rc5961d5f9aef49ec" /><Relationship Type="http://schemas.openxmlformats.org/officeDocument/2006/relationships/slide" Target="/ppt/slides/slide2.xml" Id="R17b359d81eb84984" /><Relationship Type="http://schemas.openxmlformats.org/officeDocument/2006/relationships/slide" Target="/ppt/slides/slide3.xml" Id="R82aa0a44b282452a" /><Relationship Type="http://schemas.openxmlformats.org/officeDocument/2006/relationships/slide" Target="/ppt/slides/slide4.xml" Id="Rca8e237cbac44132" /><Relationship Type="http://schemas.openxmlformats.org/officeDocument/2006/relationships/slide" Target="/ppt/slides/slide5.xml" Id="R605c30319c4749e7" /><Relationship Type="http://schemas.openxmlformats.org/officeDocument/2006/relationships/slide" Target="/ppt/slides/slide6.xml" Id="R22a2b28fdba24f39" /><Relationship Type="http://schemas.openxmlformats.org/officeDocument/2006/relationships/slide" Target="/ppt/slides/slide7.xml" Id="Rb7162794a42f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37ed4668a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9a1065df46de" /><Relationship Type="http://schemas.openxmlformats.org/officeDocument/2006/relationships/theme" Target="/ppt/slideMasters/theme/theme1.xml" Id="R0de22a3134a9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09a1065df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edbe9d93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b7dffa92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d2ccb968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124a56d41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1c105cf2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0ba83807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404b6ae26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−4 306 558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−175 553 848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636 439 081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651 877 574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ROALD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