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b70322fd0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0d7020a80496d"/>
  </p:sldMasterIdLst>
  <p:sldIdLst>
    <p:sldId xmlns:r="http://schemas.openxmlformats.org/officeDocument/2006/relationships" id="256" r:id="R2201192f408c4524"/>
    <p:sldId xmlns:r="http://schemas.openxmlformats.org/officeDocument/2006/relationships" id="257" r:id="R20d6e5697ef14a49"/>
    <p:sldId xmlns:r="http://schemas.openxmlformats.org/officeDocument/2006/relationships" id="258" r:id="R841d8d6f25204f46"/>
    <p:sldId xmlns:r="http://schemas.openxmlformats.org/officeDocument/2006/relationships" id="259" r:id="Ra9f00ac28c434784"/>
    <p:sldId xmlns:r="http://schemas.openxmlformats.org/officeDocument/2006/relationships" id="260" r:id="R6afdcb8c2d7548f9"/>
    <p:sldId xmlns:r="http://schemas.openxmlformats.org/officeDocument/2006/relationships" id="261" r:id="Rbc862660234449ca"/>
    <p:sldId xmlns:r="http://schemas.openxmlformats.org/officeDocument/2006/relationships" id="262" r:id="R148b98669119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0d7020a80496d" /><Relationship Type="http://schemas.openxmlformats.org/officeDocument/2006/relationships/slide" Target="/ppt/slides/slide1.xml" Id="R2201192f408c4524" /><Relationship Type="http://schemas.openxmlformats.org/officeDocument/2006/relationships/slide" Target="/ppt/slides/slide2.xml" Id="R20d6e5697ef14a49" /><Relationship Type="http://schemas.openxmlformats.org/officeDocument/2006/relationships/slide" Target="/ppt/slides/slide3.xml" Id="R841d8d6f25204f46" /><Relationship Type="http://schemas.openxmlformats.org/officeDocument/2006/relationships/slide" Target="/ppt/slides/slide4.xml" Id="Ra9f00ac28c434784" /><Relationship Type="http://schemas.openxmlformats.org/officeDocument/2006/relationships/slide" Target="/ppt/slides/slide5.xml" Id="R6afdcb8c2d7548f9" /><Relationship Type="http://schemas.openxmlformats.org/officeDocument/2006/relationships/slide" Target="/ppt/slides/slide6.xml" Id="Rbc862660234449ca" /><Relationship Type="http://schemas.openxmlformats.org/officeDocument/2006/relationships/slide" Target="/ppt/slides/slide7.xml" Id="R148b98669119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5a0040cfc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a581248d944fb" /><Relationship Type="http://schemas.openxmlformats.org/officeDocument/2006/relationships/theme" Target="/ppt/slideMasters/theme/theme1.xml" Id="R7002eb5b4362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a581248d9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b53f841a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94702bdaa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2201c00fe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7647bdbea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cd3a7e663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2b72c7b11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f1a2c577a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KAGRO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MEKLENBORG KARL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Tore Meklenborg, Glomma terrasse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