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13e4a48b344f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18cffa2cc34f05"/>
  </p:sldMasterIdLst>
  <p:sldIdLst>
    <p:sldId xmlns:r="http://schemas.openxmlformats.org/officeDocument/2006/relationships" id="256" r:id="R4813ec50f7e04417"/>
    <p:sldId xmlns:r="http://schemas.openxmlformats.org/officeDocument/2006/relationships" id="257" r:id="R866f982b8f41457e"/>
    <p:sldId xmlns:r="http://schemas.openxmlformats.org/officeDocument/2006/relationships" id="258" r:id="R36d485d5dacf4c43"/>
    <p:sldId xmlns:r="http://schemas.openxmlformats.org/officeDocument/2006/relationships" id="259" r:id="R49cc11cc0fd14f0a"/>
    <p:sldId xmlns:r="http://schemas.openxmlformats.org/officeDocument/2006/relationships" id="260" r:id="Re667adea7bf7481d"/>
    <p:sldId xmlns:r="http://schemas.openxmlformats.org/officeDocument/2006/relationships" id="261" r:id="Rc8eac85335d747d4"/>
    <p:sldId xmlns:r="http://schemas.openxmlformats.org/officeDocument/2006/relationships" id="262" r:id="Rf2c9f80ceb2349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8cffa2cc34f05" /><Relationship Type="http://schemas.openxmlformats.org/officeDocument/2006/relationships/slide" Target="/ppt/slides/slide1.xml" Id="R4813ec50f7e04417" /><Relationship Type="http://schemas.openxmlformats.org/officeDocument/2006/relationships/slide" Target="/ppt/slides/slide2.xml" Id="R866f982b8f41457e" /><Relationship Type="http://schemas.openxmlformats.org/officeDocument/2006/relationships/slide" Target="/ppt/slides/slide3.xml" Id="R36d485d5dacf4c43" /><Relationship Type="http://schemas.openxmlformats.org/officeDocument/2006/relationships/slide" Target="/ppt/slides/slide4.xml" Id="R49cc11cc0fd14f0a" /><Relationship Type="http://schemas.openxmlformats.org/officeDocument/2006/relationships/slide" Target="/ppt/slides/slide5.xml" Id="Re667adea7bf7481d" /><Relationship Type="http://schemas.openxmlformats.org/officeDocument/2006/relationships/slide" Target="/ppt/slides/slide6.xml" Id="Rc8eac85335d747d4" /><Relationship Type="http://schemas.openxmlformats.org/officeDocument/2006/relationships/slide" Target="/ppt/slides/slide7.xml" Id="Rf2c9f80ceb2349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5bba549c142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a9de4f6714443" /><Relationship Type="http://schemas.openxmlformats.org/officeDocument/2006/relationships/theme" Target="/ppt/slideMasters/theme/theme1.xml" Id="Rf63f3c0dfe1947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ea9de4f67144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efbbf26b1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d9a9bd4384f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daa59ebad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76b5a5af54b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b9c750221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7c2122ea944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6aca35c1448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BORGANO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BORGANO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6 362 427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49 888 984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50 452 284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MAGNE BORGEN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MAGNE BORGEN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BORGEN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BORGEN  –  22,2 %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 alle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989 227 599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BORGANO AS</a:t>
            </a:r>
          </a:p>
        </p:txBody>
      </p:sp>
    </p:spTree>
  </p:cSld>
  <p:clrMapOvr>
    <a:masterClrMapping xmlns:a="http://schemas.openxmlformats.org/drawingml/2006/main"/>
  </p:clrMapOvr>
</p:sld>
</file>