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9293c19a9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56d792003347ed"/>
  </p:sldMasterIdLst>
  <p:sldIdLst>
    <p:sldId xmlns:r="http://schemas.openxmlformats.org/officeDocument/2006/relationships" id="256" r:id="Ra439073294e9456d"/>
    <p:sldId xmlns:r="http://schemas.openxmlformats.org/officeDocument/2006/relationships" id="257" r:id="Rdd3ded2973064dc4"/>
    <p:sldId xmlns:r="http://schemas.openxmlformats.org/officeDocument/2006/relationships" id="258" r:id="R3def106986a94f06"/>
    <p:sldId xmlns:r="http://schemas.openxmlformats.org/officeDocument/2006/relationships" id="259" r:id="Rc9c615a437eb4d35"/>
    <p:sldId xmlns:r="http://schemas.openxmlformats.org/officeDocument/2006/relationships" id="260" r:id="R6ff27c70c06e4599"/>
    <p:sldId xmlns:r="http://schemas.openxmlformats.org/officeDocument/2006/relationships" id="261" r:id="R4ae62ed69dfe4b45"/>
    <p:sldId xmlns:r="http://schemas.openxmlformats.org/officeDocument/2006/relationships" id="262" r:id="R49b029a4b129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6d792003347ed" /><Relationship Type="http://schemas.openxmlformats.org/officeDocument/2006/relationships/slide" Target="/ppt/slides/slide1.xml" Id="Ra439073294e9456d" /><Relationship Type="http://schemas.openxmlformats.org/officeDocument/2006/relationships/slide" Target="/ppt/slides/slide2.xml" Id="Rdd3ded2973064dc4" /><Relationship Type="http://schemas.openxmlformats.org/officeDocument/2006/relationships/slide" Target="/ppt/slides/slide3.xml" Id="R3def106986a94f06" /><Relationship Type="http://schemas.openxmlformats.org/officeDocument/2006/relationships/slide" Target="/ppt/slides/slide4.xml" Id="Rc9c615a437eb4d35" /><Relationship Type="http://schemas.openxmlformats.org/officeDocument/2006/relationships/slide" Target="/ppt/slides/slide5.xml" Id="R6ff27c70c06e4599" /><Relationship Type="http://schemas.openxmlformats.org/officeDocument/2006/relationships/slide" Target="/ppt/slides/slide6.xml" Id="R4ae62ed69dfe4b45" /><Relationship Type="http://schemas.openxmlformats.org/officeDocument/2006/relationships/slide" Target="/ppt/slides/slide7.xml" Id="R49b029a4b129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85ad8d490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89780352a4ac0" /><Relationship Type="http://schemas.openxmlformats.org/officeDocument/2006/relationships/theme" Target="/ppt/slideMasters/theme/theme1.xml" Id="Rbb464037fb7e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89780352a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a00955cb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434f130ff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e6400a9cc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424c68130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8f382e0df41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e9201f40d4e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ee18f97448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A BORGEN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 BORGEN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15 001 217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116 880 888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117 512 341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AKSEL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 alle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989 227 432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 BORGEN AS</a:t>
            </a:r>
          </a:p>
        </p:txBody>
      </p:sp>
    </p:spTree>
  </p:cSld>
  <p:clrMapOvr>
    <a:masterClrMapping xmlns:a="http://schemas.openxmlformats.org/drawingml/2006/main"/>
  </p:clrMapOvr>
</p:sld>
</file>