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cf6061176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11150d6e94275"/>
  </p:sldMasterIdLst>
  <p:sldIdLst>
    <p:sldId xmlns:r="http://schemas.openxmlformats.org/officeDocument/2006/relationships" id="256" r:id="Rb16aa7c1443d4d2a"/>
    <p:sldId xmlns:r="http://schemas.openxmlformats.org/officeDocument/2006/relationships" id="257" r:id="R900f7cc0cbfb47ba"/>
    <p:sldId xmlns:r="http://schemas.openxmlformats.org/officeDocument/2006/relationships" id="258" r:id="R4f88201b05934c6f"/>
    <p:sldId xmlns:r="http://schemas.openxmlformats.org/officeDocument/2006/relationships" id="259" r:id="Rd621d70a0a4648c4"/>
    <p:sldId xmlns:r="http://schemas.openxmlformats.org/officeDocument/2006/relationships" id="260" r:id="R2b7824284bc84561"/>
    <p:sldId xmlns:r="http://schemas.openxmlformats.org/officeDocument/2006/relationships" id="261" r:id="R1158faa3a65a4377"/>
    <p:sldId xmlns:r="http://schemas.openxmlformats.org/officeDocument/2006/relationships" id="262" r:id="R555ea329953a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11150d6e94275" /><Relationship Type="http://schemas.openxmlformats.org/officeDocument/2006/relationships/slide" Target="/ppt/slides/slide1.xml" Id="Rb16aa7c1443d4d2a" /><Relationship Type="http://schemas.openxmlformats.org/officeDocument/2006/relationships/slide" Target="/ppt/slides/slide2.xml" Id="R900f7cc0cbfb47ba" /><Relationship Type="http://schemas.openxmlformats.org/officeDocument/2006/relationships/slide" Target="/ppt/slides/slide3.xml" Id="R4f88201b05934c6f" /><Relationship Type="http://schemas.openxmlformats.org/officeDocument/2006/relationships/slide" Target="/ppt/slides/slide4.xml" Id="Rd621d70a0a4648c4" /><Relationship Type="http://schemas.openxmlformats.org/officeDocument/2006/relationships/slide" Target="/ppt/slides/slide5.xml" Id="R2b7824284bc84561" /><Relationship Type="http://schemas.openxmlformats.org/officeDocument/2006/relationships/slide" Target="/ppt/slides/slide6.xml" Id="R1158faa3a65a4377" /><Relationship Type="http://schemas.openxmlformats.org/officeDocument/2006/relationships/slide" Target="/ppt/slides/slide7.xml" Id="R555ea329953a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ba93d97ef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08166b8b428a" /><Relationship Type="http://schemas.openxmlformats.org/officeDocument/2006/relationships/theme" Target="/ppt/slideMasters/theme/theme1.xml" Id="R0dc2a36364f6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a08166b8b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ea2b5e529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048fbb7f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bb90a4bfb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3134df5e3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57e398d65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5f63c14af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012b2b817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LP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27 885 559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DRAGESET  –  90,6 %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LENE-ELISABETH DRAGESET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Paul Drageset, Solstrandvegen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