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56d60b25c746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00ca7beccb4d91"/>
  </p:sldMasterIdLst>
  <p:sldIdLst>
    <p:sldId xmlns:r="http://schemas.openxmlformats.org/officeDocument/2006/relationships" id="256" r:id="Rcc9b4879ff204170"/>
    <p:sldId xmlns:r="http://schemas.openxmlformats.org/officeDocument/2006/relationships" id="257" r:id="Re2d54f62f80e4842"/>
    <p:sldId xmlns:r="http://schemas.openxmlformats.org/officeDocument/2006/relationships" id="258" r:id="R6fcd544b205741ff"/>
    <p:sldId xmlns:r="http://schemas.openxmlformats.org/officeDocument/2006/relationships" id="259" r:id="R48e34bd4014f4d93"/>
    <p:sldId xmlns:r="http://schemas.openxmlformats.org/officeDocument/2006/relationships" id="260" r:id="Refe26ae7533f4226"/>
    <p:sldId xmlns:r="http://schemas.openxmlformats.org/officeDocument/2006/relationships" id="261" r:id="Rd390eb4e08fb4b4d"/>
    <p:sldId xmlns:r="http://schemas.openxmlformats.org/officeDocument/2006/relationships" id="262" r:id="R34fdfade96e540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00ca7beccb4d91" /><Relationship Type="http://schemas.openxmlformats.org/officeDocument/2006/relationships/slide" Target="/ppt/slides/slide1.xml" Id="Rcc9b4879ff204170" /><Relationship Type="http://schemas.openxmlformats.org/officeDocument/2006/relationships/slide" Target="/ppt/slides/slide2.xml" Id="Re2d54f62f80e4842" /><Relationship Type="http://schemas.openxmlformats.org/officeDocument/2006/relationships/slide" Target="/ppt/slides/slide3.xml" Id="R6fcd544b205741ff" /><Relationship Type="http://schemas.openxmlformats.org/officeDocument/2006/relationships/slide" Target="/ppt/slides/slide4.xml" Id="R48e34bd4014f4d93" /><Relationship Type="http://schemas.openxmlformats.org/officeDocument/2006/relationships/slide" Target="/ppt/slides/slide5.xml" Id="Refe26ae7533f4226" /><Relationship Type="http://schemas.openxmlformats.org/officeDocument/2006/relationships/slide" Target="/ppt/slides/slide6.xml" Id="Rd390eb4e08fb4b4d" /><Relationship Type="http://schemas.openxmlformats.org/officeDocument/2006/relationships/slide" Target="/ppt/slides/slide7.xml" Id="R34fdfade96e540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71c0122cf749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710dd021e4daa" /><Relationship Type="http://schemas.openxmlformats.org/officeDocument/2006/relationships/theme" Target="/ppt/slideMasters/theme/theme1.xml" Id="R23d13a0a137a4a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3710dd021e4d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8ab7e005647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3f1f67f4d4e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2c405583145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750bd28394c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1f159584444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50c23e2ac46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34df2706d44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MS HELLAND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 HELLAND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 HELLAND HOLDING AS ble etablert [år] og holder til i Haus.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 HELLAND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 HELLAND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 HELLAND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862 603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6 709 858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7 350 911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 HELLAND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HELLAND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GRETHE AARNES LYSSAND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HELLAND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SYNNEVA HELLAND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 HELLAND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5286 Haus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989 226 630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 HELLAND HOLDING AS</a:t>
            </a:r>
          </a:p>
        </p:txBody>
      </p:sp>
    </p:spTree>
  </p:cSld>
  <p:clrMapOvr>
    <a:masterClrMapping xmlns:a="http://schemas.openxmlformats.org/drawingml/2006/main"/>
  </p:clrMapOvr>
</p:sld>
</file>