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c0fba3964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bbe9ff6844347"/>
  </p:sldMasterIdLst>
  <p:sldIdLst>
    <p:sldId xmlns:r="http://schemas.openxmlformats.org/officeDocument/2006/relationships" id="256" r:id="Rc51b35c9a19240ab"/>
    <p:sldId xmlns:r="http://schemas.openxmlformats.org/officeDocument/2006/relationships" id="257" r:id="R52d8ccf043054bad"/>
    <p:sldId xmlns:r="http://schemas.openxmlformats.org/officeDocument/2006/relationships" id="258" r:id="R1be27acf98884511"/>
    <p:sldId xmlns:r="http://schemas.openxmlformats.org/officeDocument/2006/relationships" id="259" r:id="R179f2f5ac3ff469a"/>
    <p:sldId xmlns:r="http://schemas.openxmlformats.org/officeDocument/2006/relationships" id="260" r:id="Rd0743b20359a48f9"/>
    <p:sldId xmlns:r="http://schemas.openxmlformats.org/officeDocument/2006/relationships" id="261" r:id="R3fbc465adc8d4eff"/>
    <p:sldId xmlns:r="http://schemas.openxmlformats.org/officeDocument/2006/relationships" id="262" r:id="R0d15fcdfe8fd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bbe9ff6844347" /><Relationship Type="http://schemas.openxmlformats.org/officeDocument/2006/relationships/slide" Target="/ppt/slides/slide1.xml" Id="Rc51b35c9a19240ab" /><Relationship Type="http://schemas.openxmlformats.org/officeDocument/2006/relationships/slide" Target="/ppt/slides/slide2.xml" Id="R52d8ccf043054bad" /><Relationship Type="http://schemas.openxmlformats.org/officeDocument/2006/relationships/slide" Target="/ppt/slides/slide3.xml" Id="R1be27acf98884511" /><Relationship Type="http://schemas.openxmlformats.org/officeDocument/2006/relationships/slide" Target="/ppt/slides/slide4.xml" Id="R179f2f5ac3ff469a" /><Relationship Type="http://schemas.openxmlformats.org/officeDocument/2006/relationships/slide" Target="/ppt/slides/slide5.xml" Id="Rd0743b20359a48f9" /><Relationship Type="http://schemas.openxmlformats.org/officeDocument/2006/relationships/slide" Target="/ppt/slides/slide6.xml" Id="R3fbc465adc8d4eff" /><Relationship Type="http://schemas.openxmlformats.org/officeDocument/2006/relationships/slide" Target="/ppt/slides/slide7.xml" Id="R0d15fcdfe8fd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e82b6de86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a3327b5d1474c" /><Relationship Type="http://schemas.openxmlformats.org/officeDocument/2006/relationships/theme" Target="/ppt/slideMasters/theme/theme1.xml" Id="R09c5630fd000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a3327b5d1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3677b525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568a9ed8d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2d37021b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08361b007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521e288b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a55aaeb6b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7464d627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