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e174dc9eb04f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ad9df334ce410e"/>
  </p:sldMasterIdLst>
  <p:sldIdLst>
    <p:sldId xmlns:r="http://schemas.openxmlformats.org/officeDocument/2006/relationships" id="256" r:id="R30467a1cf6fb4338"/>
    <p:sldId xmlns:r="http://schemas.openxmlformats.org/officeDocument/2006/relationships" id="257" r:id="R26993e55ce7c4559"/>
    <p:sldId xmlns:r="http://schemas.openxmlformats.org/officeDocument/2006/relationships" id="258" r:id="R973139435c004b33"/>
    <p:sldId xmlns:r="http://schemas.openxmlformats.org/officeDocument/2006/relationships" id="259" r:id="R1a0811ba8c9444cd"/>
    <p:sldId xmlns:r="http://schemas.openxmlformats.org/officeDocument/2006/relationships" id="260" r:id="Rcd43b6a38b41450c"/>
    <p:sldId xmlns:r="http://schemas.openxmlformats.org/officeDocument/2006/relationships" id="261" r:id="Rc48f09d7ea4141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ad9df334ce410e" /><Relationship Type="http://schemas.openxmlformats.org/officeDocument/2006/relationships/slide" Target="/ppt/slides/slide1.xml" Id="R30467a1cf6fb4338" /><Relationship Type="http://schemas.openxmlformats.org/officeDocument/2006/relationships/slide" Target="/ppt/slides/slide2.xml" Id="R26993e55ce7c4559" /><Relationship Type="http://schemas.openxmlformats.org/officeDocument/2006/relationships/slide" Target="/ppt/slides/slide3.xml" Id="R973139435c004b33" /><Relationship Type="http://schemas.openxmlformats.org/officeDocument/2006/relationships/slide" Target="/ppt/slides/slide4.xml" Id="R1a0811ba8c9444cd" /><Relationship Type="http://schemas.openxmlformats.org/officeDocument/2006/relationships/slide" Target="/ppt/slides/slide5.xml" Id="Rcd43b6a38b41450c" /><Relationship Type="http://schemas.openxmlformats.org/officeDocument/2006/relationships/slide" Target="/ppt/slides/slide6.xml" Id="Rc48f09d7ea4141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5a94b66fd49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87659ddc84106" /><Relationship Type="http://schemas.openxmlformats.org/officeDocument/2006/relationships/theme" Target="/ppt/slideMasters/theme/theme1.xml" Id="R174c09a06b0a44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587659ddc841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d638b6d73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a89edf2264a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8e888a53849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615d1d5844d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fb479fbbd4a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159fa1a0342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BRULI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BRULI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BRULI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BRULI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BRULI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BRULI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04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karin@brulirevisjon.no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989 225 219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BRULI REVISJON AS</a:t>
            </a:r>
          </a:p>
        </p:txBody>
      </p:sp>
    </p:spTree>
  </p:cSld>
  <p:clrMapOvr>
    <a:masterClrMapping xmlns:a="http://schemas.openxmlformats.org/drawingml/2006/main"/>
  </p:clrMapOvr>
</p:sld>
</file>