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b80adb67534e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96dd182250450f"/>
  </p:sldMasterIdLst>
  <p:sldIdLst>
    <p:sldId xmlns:r="http://schemas.openxmlformats.org/officeDocument/2006/relationships" id="256" r:id="Rf4669b0a8e574409"/>
    <p:sldId xmlns:r="http://schemas.openxmlformats.org/officeDocument/2006/relationships" id="257" r:id="R740254c4ab224a38"/>
    <p:sldId xmlns:r="http://schemas.openxmlformats.org/officeDocument/2006/relationships" id="258" r:id="R687a12f14c394ec2"/>
    <p:sldId xmlns:r="http://schemas.openxmlformats.org/officeDocument/2006/relationships" id="259" r:id="Rca859a4f93514009"/>
    <p:sldId xmlns:r="http://schemas.openxmlformats.org/officeDocument/2006/relationships" id="260" r:id="Rc54fc15c06c04630"/>
    <p:sldId xmlns:r="http://schemas.openxmlformats.org/officeDocument/2006/relationships" id="261" r:id="R997908a8f4924fd8"/>
    <p:sldId xmlns:r="http://schemas.openxmlformats.org/officeDocument/2006/relationships" id="262" r:id="R5cb4d72b30c044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6dd182250450f" /><Relationship Type="http://schemas.openxmlformats.org/officeDocument/2006/relationships/slide" Target="/ppt/slides/slide1.xml" Id="Rf4669b0a8e574409" /><Relationship Type="http://schemas.openxmlformats.org/officeDocument/2006/relationships/slide" Target="/ppt/slides/slide2.xml" Id="R740254c4ab224a38" /><Relationship Type="http://schemas.openxmlformats.org/officeDocument/2006/relationships/slide" Target="/ppt/slides/slide3.xml" Id="R687a12f14c394ec2" /><Relationship Type="http://schemas.openxmlformats.org/officeDocument/2006/relationships/slide" Target="/ppt/slides/slide4.xml" Id="Rca859a4f93514009" /><Relationship Type="http://schemas.openxmlformats.org/officeDocument/2006/relationships/slide" Target="/ppt/slides/slide5.xml" Id="Rc54fc15c06c04630" /><Relationship Type="http://schemas.openxmlformats.org/officeDocument/2006/relationships/slide" Target="/ppt/slides/slide6.xml" Id="R997908a8f4924fd8" /><Relationship Type="http://schemas.openxmlformats.org/officeDocument/2006/relationships/slide" Target="/ppt/slides/slide7.xml" Id="R5cb4d72b30c044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94e8c2d4546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66ed24e6c4c7b" /><Relationship Type="http://schemas.openxmlformats.org/officeDocument/2006/relationships/theme" Target="/ppt/slideMasters/theme/theme1.xml" Id="Ra0ffc4db72b740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966ed24e6c4c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a4c0f40a641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d8d9ccd9743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118de391148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d2d6b8ac643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c0650426841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204e1d84a40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363d167144e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 GRUPPEN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157 531 000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1 247 040 000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1 350 876 000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HAGE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NICLAS HAGE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GRETHE HAGE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HAGE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GRETHE HAGE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HAGE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55 02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