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281c0025c64b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12d27fc5224c96"/>
  </p:sldMasterIdLst>
  <p:sldIdLst>
    <p:sldId xmlns:r="http://schemas.openxmlformats.org/officeDocument/2006/relationships" id="256" r:id="R3d482123f3404dd1"/>
    <p:sldId xmlns:r="http://schemas.openxmlformats.org/officeDocument/2006/relationships" id="257" r:id="Rbb96de9a5b0a44aa"/>
    <p:sldId xmlns:r="http://schemas.openxmlformats.org/officeDocument/2006/relationships" id="258" r:id="Rd0fe2b8b71084e10"/>
    <p:sldId xmlns:r="http://schemas.openxmlformats.org/officeDocument/2006/relationships" id="259" r:id="Raf1891f32da14ed4"/>
    <p:sldId xmlns:r="http://schemas.openxmlformats.org/officeDocument/2006/relationships" id="260" r:id="Rebdd6045560647e3"/>
    <p:sldId xmlns:r="http://schemas.openxmlformats.org/officeDocument/2006/relationships" id="261" r:id="Ra4946c4f19f143c6"/>
    <p:sldId xmlns:r="http://schemas.openxmlformats.org/officeDocument/2006/relationships" id="262" r:id="R35eeaf96aa2e45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12d27fc5224c96" /><Relationship Type="http://schemas.openxmlformats.org/officeDocument/2006/relationships/slide" Target="/ppt/slides/slide1.xml" Id="R3d482123f3404dd1" /><Relationship Type="http://schemas.openxmlformats.org/officeDocument/2006/relationships/slide" Target="/ppt/slides/slide2.xml" Id="Rbb96de9a5b0a44aa" /><Relationship Type="http://schemas.openxmlformats.org/officeDocument/2006/relationships/slide" Target="/ppt/slides/slide3.xml" Id="Rd0fe2b8b71084e10" /><Relationship Type="http://schemas.openxmlformats.org/officeDocument/2006/relationships/slide" Target="/ppt/slides/slide4.xml" Id="Raf1891f32da14ed4" /><Relationship Type="http://schemas.openxmlformats.org/officeDocument/2006/relationships/slide" Target="/ppt/slides/slide5.xml" Id="Rebdd6045560647e3" /><Relationship Type="http://schemas.openxmlformats.org/officeDocument/2006/relationships/slide" Target="/ppt/slides/slide6.xml" Id="Ra4946c4f19f143c6" /><Relationship Type="http://schemas.openxmlformats.org/officeDocument/2006/relationships/slide" Target="/ppt/slides/slide7.xml" Id="R35eeaf96aa2e45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423378569d46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4d39179824be6" /><Relationship Type="http://schemas.openxmlformats.org/officeDocument/2006/relationships/theme" Target="/ppt/slideMasters/theme/theme1.xml" Id="R8b6db20e969249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a4d39179824b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90d538c5343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5f58c8da2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59e060aef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f31dbafc74f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c340367054c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88a0b042f046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f7e0d5b44d49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NORDMANN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NORDMANN HOLDING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−530 375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191 707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RASMUSSEN  –  62,9 %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RASMUSSEN RINGEREIDE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WILHELM RASMUSSEN  –  17,4 %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SOLVEIG JOHANNE RASMUSSEN  –  2,3 %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Handelsvegen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jan@nordmanntrikotasje.no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NORDMANN HOLDING AS</a:t>
            </a:r>
          </a:p>
        </p:txBody>
      </p:sp>
    </p:spTree>
  </p:cSld>
  <p:clrMapOvr>
    <a:masterClrMapping xmlns:a="http://schemas.openxmlformats.org/drawingml/2006/main"/>
  </p:clrMapOvr>
</p:sld>
</file>